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82" r:id="rId5"/>
    <p:sldId id="305" r:id="rId6"/>
    <p:sldId id="283" r:id="rId7"/>
    <p:sldId id="284" r:id="rId8"/>
    <p:sldId id="285" r:id="rId9"/>
    <p:sldId id="286" r:id="rId10"/>
    <p:sldId id="287" r:id="rId11"/>
    <p:sldId id="288" r:id="rId12"/>
    <p:sldId id="289" r:id="rId13"/>
    <p:sldId id="290" r:id="rId14"/>
    <p:sldId id="291" r:id="rId15"/>
    <p:sldId id="295" r:id="rId16"/>
    <p:sldId id="292" r:id="rId17"/>
    <p:sldId id="293" r:id="rId18"/>
    <p:sldId id="294" r:id="rId19"/>
    <p:sldId id="296" r:id="rId20"/>
    <p:sldId id="297" r:id="rId21"/>
    <p:sldId id="298" r:id="rId22"/>
    <p:sldId id="299" r:id="rId23"/>
    <p:sldId id="300" r:id="rId24"/>
    <p:sldId id="301" r:id="rId25"/>
    <p:sldId id="302" r:id="rId26"/>
    <p:sldId id="304" r:id="rId27"/>
    <p:sldId id="303" r:id="rId28"/>
    <p:sldId id="267" r:id="rId29"/>
    <p:sldId id="278" r:id="rId30"/>
    <p:sldId id="277" r:id="rId31"/>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75CF7E-B551-4B70-9F66-E7E994C5DF2C}" v="176" dt="2023-10-05T17:22:23.0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mus Gillis" userId="3e733ab93e913bfc" providerId="LiveId" clId="{A9F4DA6B-B460-4DF0-9CF1-7574A36835B3}"/>
    <pc:docChg chg="undo custSel addSld modSld">
      <pc:chgData name="Delmus Gillis" userId="3e733ab93e913bfc" providerId="LiveId" clId="{A9F4DA6B-B460-4DF0-9CF1-7574A36835B3}" dt="2022-10-19T11:27:26.795" v="223" actId="255"/>
      <pc:docMkLst>
        <pc:docMk/>
      </pc:docMkLst>
      <pc:sldChg chg="modSp mod">
        <pc:chgData name="Delmus Gillis" userId="3e733ab93e913bfc" providerId="LiveId" clId="{A9F4DA6B-B460-4DF0-9CF1-7574A36835B3}" dt="2022-10-19T11:24:50.836" v="1" actId="14100"/>
        <pc:sldMkLst>
          <pc:docMk/>
          <pc:sldMk cId="4060704463" sldId="273"/>
        </pc:sldMkLst>
        <pc:picChg chg="mod">
          <ac:chgData name="Delmus Gillis" userId="3e733ab93e913bfc" providerId="LiveId" clId="{A9F4DA6B-B460-4DF0-9CF1-7574A36835B3}" dt="2022-10-19T11:24:50.836" v="1" actId="14100"/>
          <ac:picMkLst>
            <pc:docMk/>
            <pc:sldMk cId="4060704463" sldId="273"/>
            <ac:picMk id="5" creationId="{CC14FF61-C7C6-4FCE-7BFC-B3DF5951AE8E}"/>
          </ac:picMkLst>
        </pc:picChg>
      </pc:sldChg>
      <pc:sldChg chg="addSp delSp modSp add mod">
        <pc:chgData name="Delmus Gillis" userId="3e733ab93e913bfc" providerId="LiveId" clId="{A9F4DA6B-B460-4DF0-9CF1-7574A36835B3}" dt="2022-10-19T11:27:26.795" v="223" actId="255"/>
        <pc:sldMkLst>
          <pc:docMk/>
          <pc:sldMk cId="2942316963" sldId="278"/>
        </pc:sldMkLst>
        <pc:spChg chg="mod">
          <ac:chgData name="Delmus Gillis" userId="3e733ab93e913bfc" providerId="LiveId" clId="{A9F4DA6B-B460-4DF0-9CF1-7574A36835B3}" dt="2022-10-19T11:25:31.264" v="32" actId="20577"/>
          <ac:spMkLst>
            <pc:docMk/>
            <pc:sldMk cId="2942316963" sldId="278"/>
            <ac:spMk id="2" creationId="{9697BBD2-578F-D018-D48F-C8BE83A20BCA}"/>
          </ac:spMkLst>
        </pc:spChg>
        <pc:spChg chg="add mod">
          <ac:chgData name="Delmus Gillis" userId="3e733ab93e913bfc" providerId="LiveId" clId="{A9F4DA6B-B460-4DF0-9CF1-7574A36835B3}" dt="2022-10-19T11:27:26.795" v="223" actId="255"/>
          <ac:spMkLst>
            <pc:docMk/>
            <pc:sldMk cId="2942316963" sldId="278"/>
            <ac:spMk id="4" creationId="{AD0ABB50-8A97-33C5-2306-5097AC9A3DA0}"/>
          </ac:spMkLst>
        </pc:spChg>
        <pc:picChg chg="del">
          <ac:chgData name="Delmus Gillis" userId="3e733ab93e913bfc" providerId="LiveId" clId="{A9F4DA6B-B460-4DF0-9CF1-7574A36835B3}" dt="2022-10-19T11:25:22.124" v="3" actId="478"/>
          <ac:picMkLst>
            <pc:docMk/>
            <pc:sldMk cId="2942316963" sldId="278"/>
            <ac:picMk id="7" creationId="{615CBD73-D422-DF36-F401-6823B7546EA4}"/>
          </ac:picMkLst>
        </pc:picChg>
      </pc:sldChg>
    </pc:docChg>
  </pc:docChgLst>
  <pc:docChgLst>
    <pc:chgData name="Delmus Gillis" userId="3e733ab93e913bfc" providerId="LiveId" clId="{F994657F-7F12-4F5F-AB6C-E097F8701AC1}"/>
    <pc:docChg chg="undo custSel addSld delSld modSld">
      <pc:chgData name="Delmus Gillis" userId="3e733ab93e913bfc" providerId="LiveId" clId="{F994657F-7F12-4F5F-AB6C-E097F8701AC1}" dt="2023-07-08T11:43:20.587" v="45" actId="114"/>
      <pc:docMkLst>
        <pc:docMk/>
      </pc:docMkLst>
      <pc:sldChg chg="modSp mod">
        <pc:chgData name="Delmus Gillis" userId="3e733ab93e913bfc" providerId="LiveId" clId="{F994657F-7F12-4F5F-AB6C-E097F8701AC1}" dt="2023-07-08T11:39:35.859" v="16" actId="255"/>
        <pc:sldMkLst>
          <pc:docMk/>
          <pc:sldMk cId="2276691859" sldId="260"/>
        </pc:sldMkLst>
        <pc:spChg chg="mod">
          <ac:chgData name="Delmus Gillis" userId="3e733ab93e913bfc" providerId="LiveId" clId="{F994657F-7F12-4F5F-AB6C-E097F8701AC1}" dt="2023-07-08T11:39:35.859" v="16" actId="255"/>
          <ac:spMkLst>
            <pc:docMk/>
            <pc:sldMk cId="2276691859" sldId="260"/>
            <ac:spMk id="3" creationId="{B4D75F7E-3570-F36A-FE1C-F49B199E40E9}"/>
          </ac:spMkLst>
        </pc:spChg>
      </pc:sldChg>
      <pc:sldChg chg="modSp mod">
        <pc:chgData name="Delmus Gillis" userId="3e733ab93e913bfc" providerId="LiveId" clId="{F994657F-7F12-4F5F-AB6C-E097F8701AC1}" dt="2023-07-08T11:43:20.587" v="45" actId="114"/>
        <pc:sldMkLst>
          <pc:docMk/>
          <pc:sldMk cId="3354258802" sldId="261"/>
        </pc:sldMkLst>
        <pc:spChg chg="mod">
          <ac:chgData name="Delmus Gillis" userId="3e733ab93e913bfc" providerId="LiveId" clId="{F994657F-7F12-4F5F-AB6C-E097F8701AC1}" dt="2023-07-08T11:43:20.587" v="45" actId="114"/>
          <ac:spMkLst>
            <pc:docMk/>
            <pc:sldMk cId="3354258802" sldId="261"/>
            <ac:spMk id="3" creationId="{B4D75F7E-3570-F36A-FE1C-F49B199E40E9}"/>
          </ac:spMkLst>
        </pc:spChg>
      </pc:sldChg>
      <pc:sldChg chg="modSp mod">
        <pc:chgData name="Delmus Gillis" userId="3e733ab93e913bfc" providerId="LiveId" clId="{F994657F-7F12-4F5F-AB6C-E097F8701AC1}" dt="2023-07-08T11:42:53.860" v="40"/>
        <pc:sldMkLst>
          <pc:docMk/>
          <pc:sldMk cId="2262703193" sldId="262"/>
        </pc:sldMkLst>
        <pc:spChg chg="mod">
          <ac:chgData name="Delmus Gillis" userId="3e733ab93e913bfc" providerId="LiveId" clId="{F994657F-7F12-4F5F-AB6C-E097F8701AC1}" dt="2023-07-08T11:42:53.860" v="40"/>
          <ac:spMkLst>
            <pc:docMk/>
            <pc:sldMk cId="2262703193" sldId="262"/>
            <ac:spMk id="3" creationId="{B4D75F7E-3570-F36A-FE1C-F49B199E40E9}"/>
          </ac:spMkLst>
        </pc:spChg>
      </pc:sldChg>
      <pc:sldChg chg="add">
        <pc:chgData name="Delmus Gillis" userId="3e733ab93e913bfc" providerId="LiveId" clId="{F994657F-7F12-4F5F-AB6C-E097F8701AC1}" dt="2023-07-08T11:38:04.559" v="0" actId="2890"/>
        <pc:sldMkLst>
          <pc:docMk/>
          <pc:sldMk cId="3713881107" sldId="279"/>
        </pc:sldMkLst>
      </pc:sldChg>
      <pc:sldChg chg="modSp add mod">
        <pc:chgData name="Delmus Gillis" userId="3e733ab93e913bfc" providerId="LiveId" clId="{F994657F-7F12-4F5F-AB6C-E097F8701AC1}" dt="2023-07-08T11:42:01.242" v="34" actId="114"/>
        <pc:sldMkLst>
          <pc:docMk/>
          <pc:sldMk cId="1042445684" sldId="280"/>
        </pc:sldMkLst>
        <pc:spChg chg="mod">
          <ac:chgData name="Delmus Gillis" userId="3e733ab93e913bfc" providerId="LiveId" clId="{F994657F-7F12-4F5F-AB6C-E097F8701AC1}" dt="2023-07-08T11:42:01.242" v="34" actId="114"/>
          <ac:spMkLst>
            <pc:docMk/>
            <pc:sldMk cId="1042445684" sldId="280"/>
            <ac:spMk id="3" creationId="{B4D75F7E-3570-F36A-FE1C-F49B199E40E9}"/>
          </ac:spMkLst>
        </pc:spChg>
      </pc:sldChg>
      <pc:sldChg chg="modSp add mod">
        <pc:chgData name="Delmus Gillis" userId="3e733ab93e913bfc" providerId="LiveId" clId="{F994657F-7F12-4F5F-AB6C-E097F8701AC1}" dt="2023-07-08T11:41:54.215" v="33" actId="114"/>
        <pc:sldMkLst>
          <pc:docMk/>
          <pc:sldMk cId="3433620652" sldId="281"/>
        </pc:sldMkLst>
        <pc:spChg chg="mod">
          <ac:chgData name="Delmus Gillis" userId="3e733ab93e913bfc" providerId="LiveId" clId="{F994657F-7F12-4F5F-AB6C-E097F8701AC1}" dt="2023-07-08T11:41:54.215" v="33" actId="114"/>
          <ac:spMkLst>
            <pc:docMk/>
            <pc:sldMk cId="3433620652" sldId="281"/>
            <ac:spMk id="3" creationId="{B4D75F7E-3570-F36A-FE1C-F49B199E40E9}"/>
          </ac:spMkLst>
        </pc:spChg>
      </pc:sldChg>
      <pc:sldChg chg="new del">
        <pc:chgData name="Delmus Gillis" userId="3e733ab93e913bfc" providerId="LiveId" clId="{F994657F-7F12-4F5F-AB6C-E097F8701AC1}" dt="2023-07-08T11:42:24.750" v="36" actId="680"/>
        <pc:sldMkLst>
          <pc:docMk/>
          <pc:sldMk cId="3161655614" sldId="282"/>
        </pc:sldMkLst>
      </pc:sldChg>
      <pc:sldChg chg="add">
        <pc:chgData name="Delmus Gillis" userId="3e733ab93e913bfc" providerId="LiveId" clId="{F994657F-7F12-4F5F-AB6C-E097F8701AC1}" dt="2023-07-08T11:42:30.012" v="37" actId="2890"/>
        <pc:sldMkLst>
          <pc:docMk/>
          <pc:sldMk cId="3897092832" sldId="282"/>
        </pc:sldMkLst>
      </pc:sldChg>
    </pc:docChg>
  </pc:docChgLst>
  <pc:docChgLst>
    <pc:chgData name="Delmus Gillis" userId="3e733ab93e913bfc" providerId="LiveId" clId="{2E2F2F05-A9FF-8444-B7A9-8BB748B4CA8C}"/>
    <pc:docChg chg="modSld">
      <pc:chgData name="Delmus Gillis" userId="3e733ab93e913bfc" providerId="LiveId" clId="{2E2F2F05-A9FF-8444-B7A9-8BB748B4CA8C}" dt="2022-10-12T17:39:41.518" v="0" actId="14100"/>
      <pc:docMkLst>
        <pc:docMk/>
      </pc:docMkLst>
      <pc:sldChg chg="modSp">
        <pc:chgData name="Delmus Gillis" userId="3e733ab93e913bfc" providerId="LiveId" clId="{2E2F2F05-A9FF-8444-B7A9-8BB748B4CA8C}" dt="2022-10-12T17:39:41.518" v="0" actId="14100"/>
        <pc:sldMkLst>
          <pc:docMk/>
          <pc:sldMk cId="2773607373" sldId="257"/>
        </pc:sldMkLst>
        <pc:picChg chg="mod">
          <ac:chgData name="Delmus Gillis" userId="3e733ab93e913bfc" providerId="LiveId" clId="{2E2F2F05-A9FF-8444-B7A9-8BB748B4CA8C}" dt="2022-10-12T17:39:41.518" v="0" actId="14100"/>
          <ac:picMkLst>
            <pc:docMk/>
            <pc:sldMk cId="2773607373" sldId="257"/>
            <ac:picMk id="6" creationId="{BDEF1F58-F8A7-DFCA-4558-016286D52D42}"/>
          </ac:picMkLst>
        </pc:picChg>
      </pc:sldChg>
    </pc:docChg>
  </pc:docChgLst>
  <pc:docChgLst>
    <pc:chgData name="Delmus Gillis" userId="3e733ab93e913bfc" providerId="LiveId" clId="{AF75CF7E-B551-4B70-9F66-E7E994C5DF2C}"/>
    <pc:docChg chg="undo custSel addSld delSld modSld sldOrd">
      <pc:chgData name="Delmus Gillis" userId="3e733ab93e913bfc" providerId="LiveId" clId="{AF75CF7E-B551-4B70-9F66-E7E994C5DF2C}" dt="2023-10-05T17:43:09.325" v="500" actId="115"/>
      <pc:docMkLst>
        <pc:docMk/>
      </pc:docMkLst>
      <pc:sldChg chg="del">
        <pc:chgData name="Delmus Gillis" userId="3e733ab93e913bfc" providerId="LiveId" clId="{AF75CF7E-B551-4B70-9F66-E7E994C5DF2C}" dt="2023-09-29T10:55:00.604" v="0" actId="2696"/>
        <pc:sldMkLst>
          <pc:docMk/>
          <pc:sldMk cId="2276691859" sldId="260"/>
        </pc:sldMkLst>
      </pc:sldChg>
      <pc:sldChg chg="modSp">
        <pc:chgData name="Delmus Gillis" userId="3e733ab93e913bfc" providerId="LiveId" clId="{AF75CF7E-B551-4B70-9F66-E7E994C5DF2C}" dt="2023-10-05T16:36:01.013" v="147" actId="20577"/>
        <pc:sldMkLst>
          <pc:docMk/>
          <pc:sldMk cId="999509721" sldId="263"/>
        </pc:sldMkLst>
        <pc:spChg chg="mod">
          <ac:chgData name="Delmus Gillis" userId="3e733ab93e913bfc" providerId="LiveId" clId="{AF75CF7E-B551-4B70-9F66-E7E994C5DF2C}" dt="2023-10-05T16:36:01.013" v="147" actId="20577"/>
          <ac:spMkLst>
            <pc:docMk/>
            <pc:sldMk cId="999509721" sldId="263"/>
            <ac:spMk id="3" creationId="{B4D75F7E-3570-F36A-FE1C-F49B199E40E9}"/>
          </ac:spMkLst>
        </pc:spChg>
      </pc:sldChg>
      <pc:sldChg chg="modSp mod">
        <pc:chgData name="Delmus Gillis" userId="3e733ab93e913bfc" providerId="LiveId" clId="{AF75CF7E-B551-4B70-9F66-E7E994C5DF2C}" dt="2023-09-29T10:57:32.489" v="5" actId="113"/>
        <pc:sldMkLst>
          <pc:docMk/>
          <pc:sldMk cId="1297010333" sldId="264"/>
        </pc:sldMkLst>
        <pc:spChg chg="mod">
          <ac:chgData name="Delmus Gillis" userId="3e733ab93e913bfc" providerId="LiveId" clId="{AF75CF7E-B551-4B70-9F66-E7E994C5DF2C}" dt="2023-09-29T10:57:32.489" v="5" actId="113"/>
          <ac:spMkLst>
            <pc:docMk/>
            <pc:sldMk cId="1297010333" sldId="264"/>
            <ac:spMk id="3" creationId="{B4D75F7E-3570-F36A-FE1C-F49B199E40E9}"/>
          </ac:spMkLst>
        </pc:spChg>
      </pc:sldChg>
      <pc:sldChg chg="del">
        <pc:chgData name="Delmus Gillis" userId="3e733ab93e913bfc" providerId="LiveId" clId="{AF75CF7E-B551-4B70-9F66-E7E994C5DF2C}" dt="2023-09-29T10:57:58.674" v="6" actId="2696"/>
        <pc:sldMkLst>
          <pc:docMk/>
          <pc:sldMk cId="1525639631" sldId="267"/>
        </pc:sldMkLst>
      </pc:sldChg>
      <pc:sldChg chg="add setBg">
        <pc:chgData name="Delmus Gillis" userId="3e733ab93e913bfc" providerId="LiveId" clId="{AF75CF7E-B551-4B70-9F66-E7E994C5DF2C}" dt="2023-10-05T17:19:23.628" v="166"/>
        <pc:sldMkLst>
          <pc:docMk/>
          <pc:sldMk cId="2002722655" sldId="267"/>
        </pc:sldMkLst>
      </pc:sldChg>
      <pc:sldChg chg="add setBg">
        <pc:chgData name="Delmus Gillis" userId="3e733ab93e913bfc" providerId="LiveId" clId="{AF75CF7E-B551-4B70-9F66-E7E994C5DF2C}" dt="2023-10-05T17:19:26.342" v="167"/>
        <pc:sldMkLst>
          <pc:docMk/>
          <pc:sldMk cId="494622055" sldId="268"/>
        </pc:sldMkLst>
      </pc:sldChg>
      <pc:sldChg chg="del">
        <pc:chgData name="Delmus Gillis" userId="3e733ab93e913bfc" providerId="LiveId" clId="{AF75CF7E-B551-4B70-9F66-E7E994C5DF2C}" dt="2023-09-29T10:58:08.640" v="7" actId="2696"/>
        <pc:sldMkLst>
          <pc:docMk/>
          <pc:sldMk cId="1046912730" sldId="268"/>
        </pc:sldMkLst>
      </pc:sldChg>
      <pc:sldChg chg="modSp mod">
        <pc:chgData name="Delmus Gillis" userId="3e733ab93e913bfc" providerId="LiveId" clId="{AF75CF7E-B551-4B70-9F66-E7E994C5DF2C}" dt="2023-09-29T11:06:27.022" v="104" actId="20577"/>
        <pc:sldMkLst>
          <pc:docMk/>
          <pc:sldMk cId="863763163" sldId="269"/>
        </pc:sldMkLst>
        <pc:spChg chg="mod">
          <ac:chgData name="Delmus Gillis" userId="3e733ab93e913bfc" providerId="LiveId" clId="{AF75CF7E-B551-4B70-9F66-E7E994C5DF2C}" dt="2023-09-29T10:58:23.141" v="19" actId="20577"/>
          <ac:spMkLst>
            <pc:docMk/>
            <pc:sldMk cId="863763163" sldId="269"/>
            <ac:spMk id="2" creationId="{9697BBD2-578F-D018-D48F-C8BE83A20BCA}"/>
          </ac:spMkLst>
        </pc:spChg>
        <pc:spChg chg="mod">
          <ac:chgData name="Delmus Gillis" userId="3e733ab93e913bfc" providerId="LiveId" clId="{AF75CF7E-B551-4B70-9F66-E7E994C5DF2C}" dt="2023-09-29T11:06:27.022" v="104" actId="20577"/>
          <ac:spMkLst>
            <pc:docMk/>
            <pc:sldMk cId="863763163" sldId="269"/>
            <ac:spMk id="3" creationId="{B4D75F7E-3570-F36A-FE1C-F49B199E40E9}"/>
          </ac:spMkLst>
        </pc:spChg>
      </pc:sldChg>
      <pc:sldChg chg="modSp mod">
        <pc:chgData name="Delmus Gillis" userId="3e733ab93e913bfc" providerId="LiveId" clId="{AF75CF7E-B551-4B70-9F66-E7E994C5DF2C}" dt="2023-10-05T16:50:36.653" v="148" actId="20577"/>
        <pc:sldMkLst>
          <pc:docMk/>
          <pc:sldMk cId="1357392537" sldId="270"/>
        </pc:sldMkLst>
        <pc:spChg chg="mod">
          <ac:chgData name="Delmus Gillis" userId="3e733ab93e913bfc" providerId="LiveId" clId="{AF75CF7E-B551-4B70-9F66-E7E994C5DF2C}" dt="2023-10-05T16:50:36.653" v="148" actId="20577"/>
          <ac:spMkLst>
            <pc:docMk/>
            <pc:sldMk cId="1357392537" sldId="270"/>
            <ac:spMk id="3" creationId="{B4D75F7E-3570-F36A-FE1C-F49B199E40E9}"/>
          </ac:spMkLst>
        </pc:spChg>
      </pc:sldChg>
      <pc:sldChg chg="del">
        <pc:chgData name="Delmus Gillis" userId="3e733ab93e913bfc" providerId="LiveId" clId="{AF75CF7E-B551-4B70-9F66-E7E994C5DF2C}" dt="2023-09-29T11:06:41.642" v="105" actId="2696"/>
        <pc:sldMkLst>
          <pc:docMk/>
          <pc:sldMk cId="4120790054" sldId="271"/>
        </pc:sldMkLst>
      </pc:sldChg>
      <pc:sldChg chg="del">
        <pc:chgData name="Delmus Gillis" userId="3e733ab93e913bfc" providerId="LiveId" clId="{AF75CF7E-B551-4B70-9F66-E7E994C5DF2C}" dt="2023-09-29T11:06:48.562" v="106" actId="2696"/>
        <pc:sldMkLst>
          <pc:docMk/>
          <pc:sldMk cId="2823243396" sldId="272"/>
        </pc:sldMkLst>
      </pc:sldChg>
      <pc:sldChg chg="del">
        <pc:chgData name="Delmus Gillis" userId="3e733ab93e913bfc" providerId="LiveId" clId="{AF75CF7E-B551-4B70-9F66-E7E994C5DF2C}" dt="2023-09-29T11:07:04.698" v="107" actId="2696"/>
        <pc:sldMkLst>
          <pc:docMk/>
          <pc:sldMk cId="4060704463" sldId="273"/>
        </pc:sldMkLst>
      </pc:sldChg>
      <pc:sldChg chg="del">
        <pc:chgData name="Delmus Gillis" userId="3e733ab93e913bfc" providerId="LiveId" clId="{AF75CF7E-B551-4B70-9F66-E7E994C5DF2C}" dt="2023-09-29T11:07:09.417" v="108" actId="2696"/>
        <pc:sldMkLst>
          <pc:docMk/>
          <pc:sldMk cId="2138676121" sldId="274"/>
        </pc:sldMkLst>
      </pc:sldChg>
      <pc:sldChg chg="del">
        <pc:chgData name="Delmus Gillis" userId="3e733ab93e913bfc" providerId="LiveId" clId="{AF75CF7E-B551-4B70-9F66-E7E994C5DF2C}" dt="2023-09-29T11:07:12.369" v="109" actId="2696"/>
        <pc:sldMkLst>
          <pc:docMk/>
          <pc:sldMk cId="759959629" sldId="275"/>
        </pc:sldMkLst>
      </pc:sldChg>
      <pc:sldChg chg="del">
        <pc:chgData name="Delmus Gillis" userId="3e733ab93e913bfc" providerId="LiveId" clId="{AF75CF7E-B551-4B70-9F66-E7E994C5DF2C}" dt="2023-09-29T11:07:17.649" v="110" actId="2696"/>
        <pc:sldMkLst>
          <pc:docMk/>
          <pc:sldMk cId="1215547600" sldId="276"/>
        </pc:sldMkLst>
      </pc:sldChg>
      <pc:sldChg chg="modSp add mod">
        <pc:chgData name="Delmus Gillis" userId="3e733ab93e913bfc" providerId="LiveId" clId="{AF75CF7E-B551-4B70-9F66-E7E994C5DF2C}" dt="2023-10-05T16:35:37.640" v="140" actId="20577"/>
        <pc:sldMkLst>
          <pc:docMk/>
          <pc:sldMk cId="2648237618" sldId="283"/>
        </pc:sldMkLst>
        <pc:spChg chg="mod">
          <ac:chgData name="Delmus Gillis" userId="3e733ab93e913bfc" providerId="LiveId" clId="{AF75CF7E-B551-4B70-9F66-E7E994C5DF2C}" dt="2023-10-05T16:35:37.640" v="140" actId="20577"/>
          <ac:spMkLst>
            <pc:docMk/>
            <pc:sldMk cId="2648237618" sldId="283"/>
            <ac:spMk id="3" creationId="{B4D75F7E-3570-F36A-FE1C-F49B199E40E9}"/>
          </ac:spMkLst>
        </pc:spChg>
      </pc:sldChg>
      <pc:sldChg chg="modSp add mod">
        <pc:chgData name="Delmus Gillis" userId="3e733ab93e913bfc" providerId="LiveId" clId="{AF75CF7E-B551-4B70-9F66-E7E994C5DF2C}" dt="2023-10-05T17:10:17.908" v="163" actId="20577"/>
        <pc:sldMkLst>
          <pc:docMk/>
          <pc:sldMk cId="2403001082" sldId="284"/>
        </pc:sldMkLst>
        <pc:spChg chg="mod">
          <ac:chgData name="Delmus Gillis" userId="3e733ab93e913bfc" providerId="LiveId" clId="{AF75CF7E-B551-4B70-9F66-E7E994C5DF2C}" dt="2023-10-05T17:10:17.908" v="163" actId="20577"/>
          <ac:spMkLst>
            <pc:docMk/>
            <pc:sldMk cId="2403001082" sldId="284"/>
            <ac:spMk id="3" creationId="{B4D75F7E-3570-F36A-FE1C-F49B199E40E9}"/>
          </ac:spMkLst>
        </pc:spChg>
      </pc:sldChg>
      <pc:sldChg chg="new del">
        <pc:chgData name="Delmus Gillis" userId="3e733ab93e913bfc" providerId="LiveId" clId="{AF75CF7E-B551-4B70-9F66-E7E994C5DF2C}" dt="2023-10-05T17:17:52.694" v="165" actId="680"/>
        <pc:sldMkLst>
          <pc:docMk/>
          <pc:sldMk cId="246259270" sldId="285"/>
        </pc:sldMkLst>
      </pc:sldChg>
      <pc:sldChg chg="modSp add mod modAnim">
        <pc:chgData name="Delmus Gillis" userId="3e733ab93e913bfc" providerId="LiveId" clId="{AF75CF7E-B551-4B70-9F66-E7E994C5DF2C}" dt="2023-10-05T17:22:23.099" v="271" actId="115"/>
        <pc:sldMkLst>
          <pc:docMk/>
          <pc:sldMk cId="1879665949" sldId="285"/>
        </pc:sldMkLst>
        <pc:spChg chg="mod">
          <ac:chgData name="Delmus Gillis" userId="3e733ab93e913bfc" providerId="LiveId" clId="{AF75CF7E-B551-4B70-9F66-E7E994C5DF2C}" dt="2023-10-05T17:22:23.099" v="271" actId="115"/>
          <ac:spMkLst>
            <pc:docMk/>
            <pc:sldMk cId="1879665949" sldId="285"/>
            <ac:spMk id="3" creationId="{B4D75F7E-3570-F36A-FE1C-F49B199E40E9}"/>
          </ac:spMkLst>
        </pc:spChg>
      </pc:sldChg>
      <pc:sldChg chg="modSp add mod ord">
        <pc:chgData name="Delmus Gillis" userId="3e733ab93e913bfc" providerId="LiveId" clId="{AF75CF7E-B551-4B70-9F66-E7E994C5DF2C}" dt="2023-10-05T17:42:52.858" v="498" actId="20577"/>
        <pc:sldMkLst>
          <pc:docMk/>
          <pc:sldMk cId="1673463611" sldId="286"/>
        </pc:sldMkLst>
        <pc:spChg chg="mod">
          <ac:chgData name="Delmus Gillis" userId="3e733ab93e913bfc" providerId="LiveId" clId="{AF75CF7E-B551-4B70-9F66-E7E994C5DF2C}" dt="2023-10-05T17:42:52.858" v="498" actId="20577"/>
          <ac:spMkLst>
            <pc:docMk/>
            <pc:sldMk cId="1673463611" sldId="286"/>
            <ac:spMk id="2" creationId="{9697BBD2-578F-D018-D48F-C8BE83A20BCA}"/>
          </ac:spMkLst>
        </pc:spChg>
        <pc:spChg chg="mod">
          <ac:chgData name="Delmus Gillis" userId="3e733ab93e913bfc" providerId="LiveId" clId="{AF75CF7E-B551-4B70-9F66-E7E994C5DF2C}" dt="2023-10-05T17:42:02.650" v="478" actId="20577"/>
          <ac:spMkLst>
            <pc:docMk/>
            <pc:sldMk cId="1673463611" sldId="286"/>
            <ac:spMk id="3" creationId="{B4D75F7E-3570-F36A-FE1C-F49B199E40E9}"/>
          </ac:spMkLst>
        </pc:spChg>
      </pc:sldChg>
      <pc:sldChg chg="modSp add del mod">
        <pc:chgData name="Delmus Gillis" userId="3e733ab93e913bfc" providerId="LiveId" clId="{AF75CF7E-B551-4B70-9F66-E7E994C5DF2C}" dt="2023-10-05T17:37:31.537" v="456" actId="2696"/>
        <pc:sldMkLst>
          <pc:docMk/>
          <pc:sldMk cId="2143956421" sldId="287"/>
        </pc:sldMkLst>
        <pc:spChg chg="mod">
          <ac:chgData name="Delmus Gillis" userId="3e733ab93e913bfc" providerId="LiveId" clId="{AF75CF7E-B551-4B70-9F66-E7E994C5DF2C}" dt="2023-10-05T17:35:17.690" v="454" actId="20577"/>
          <ac:spMkLst>
            <pc:docMk/>
            <pc:sldMk cId="2143956421" sldId="287"/>
            <ac:spMk id="3" creationId="{B4D75F7E-3570-F36A-FE1C-F49B199E40E9}"/>
          </ac:spMkLst>
        </pc:spChg>
      </pc:sldChg>
      <pc:sldChg chg="modSp add mod">
        <pc:chgData name="Delmus Gillis" userId="3e733ab93e913bfc" providerId="LiveId" clId="{AF75CF7E-B551-4B70-9F66-E7E994C5DF2C}" dt="2023-10-05T17:43:09.325" v="500" actId="115"/>
        <pc:sldMkLst>
          <pc:docMk/>
          <pc:sldMk cId="4191312739" sldId="288"/>
        </pc:sldMkLst>
        <pc:spChg chg="mod">
          <ac:chgData name="Delmus Gillis" userId="3e733ab93e913bfc" providerId="LiveId" clId="{AF75CF7E-B551-4B70-9F66-E7E994C5DF2C}" dt="2023-10-05T17:43:09.325" v="500" actId="115"/>
          <ac:spMkLst>
            <pc:docMk/>
            <pc:sldMk cId="4191312739" sldId="288"/>
            <ac:spMk id="3" creationId="{B4D75F7E-3570-F36A-FE1C-F49B199E40E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2750D-F5F6-0FE3-432B-9C2C004142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70BCF8-8A8D-22DA-405A-75D80C3F3F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1022CAA-D84B-5A80-CBB2-B936C61DA599}"/>
              </a:ext>
            </a:extLst>
          </p:cNvPr>
          <p:cNvSpPr>
            <a:spLocks noGrp="1"/>
          </p:cNvSpPr>
          <p:nvPr>
            <p:ph type="dt" sz="half" idx="10"/>
          </p:nvPr>
        </p:nvSpPr>
        <p:spPr/>
        <p:txBody>
          <a:bodyPr/>
          <a:lstStyle/>
          <a:p>
            <a:fld id="{5D66AAF9-E3C3-4866-B565-EA638D67E0CF}" type="datetimeFigureOut">
              <a:rPr lang="en-US" smtClean="0"/>
              <a:t>2/9/2024</a:t>
            </a:fld>
            <a:endParaRPr lang="en-US"/>
          </a:p>
        </p:txBody>
      </p:sp>
      <p:sp>
        <p:nvSpPr>
          <p:cNvPr id="5" name="Footer Placeholder 4">
            <a:extLst>
              <a:ext uri="{FF2B5EF4-FFF2-40B4-BE49-F238E27FC236}">
                <a16:creationId xmlns:a16="http://schemas.microsoft.com/office/drawing/2014/main" id="{844BA0B0-C55E-2A46-BB7D-C945137330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517B93-C360-904E-7F6B-7F298B11914C}"/>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37487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B9DDB-3712-C330-953A-93649BB7BE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A64715-0BD9-4559-67F0-FF7059A6A6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58A476-EC0B-F91C-DBB9-0B16AD1D424B}"/>
              </a:ext>
            </a:extLst>
          </p:cNvPr>
          <p:cNvSpPr>
            <a:spLocks noGrp="1"/>
          </p:cNvSpPr>
          <p:nvPr>
            <p:ph type="dt" sz="half" idx="10"/>
          </p:nvPr>
        </p:nvSpPr>
        <p:spPr/>
        <p:txBody>
          <a:bodyPr/>
          <a:lstStyle/>
          <a:p>
            <a:fld id="{5D66AAF9-E3C3-4866-B565-EA638D67E0CF}" type="datetimeFigureOut">
              <a:rPr lang="en-US" smtClean="0"/>
              <a:t>2/9/2024</a:t>
            </a:fld>
            <a:endParaRPr lang="en-US"/>
          </a:p>
        </p:txBody>
      </p:sp>
      <p:sp>
        <p:nvSpPr>
          <p:cNvPr id="5" name="Footer Placeholder 4">
            <a:extLst>
              <a:ext uri="{FF2B5EF4-FFF2-40B4-BE49-F238E27FC236}">
                <a16:creationId xmlns:a16="http://schemas.microsoft.com/office/drawing/2014/main" id="{D6B6DC99-3E15-073A-6E39-E57128FBCB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553D8C-F539-ADB3-56F6-0D7F93157940}"/>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2241089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766F9E-72C0-17E3-DDFE-F8144E08FE1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D80DB8-42AA-CC16-D0E4-F23619DB5B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929F9-902F-7610-5F93-C042089F9832}"/>
              </a:ext>
            </a:extLst>
          </p:cNvPr>
          <p:cNvSpPr>
            <a:spLocks noGrp="1"/>
          </p:cNvSpPr>
          <p:nvPr>
            <p:ph type="dt" sz="half" idx="10"/>
          </p:nvPr>
        </p:nvSpPr>
        <p:spPr/>
        <p:txBody>
          <a:bodyPr/>
          <a:lstStyle/>
          <a:p>
            <a:fld id="{5D66AAF9-E3C3-4866-B565-EA638D67E0CF}" type="datetimeFigureOut">
              <a:rPr lang="en-US" smtClean="0"/>
              <a:t>2/9/2024</a:t>
            </a:fld>
            <a:endParaRPr lang="en-US"/>
          </a:p>
        </p:txBody>
      </p:sp>
      <p:sp>
        <p:nvSpPr>
          <p:cNvPr id="5" name="Footer Placeholder 4">
            <a:extLst>
              <a:ext uri="{FF2B5EF4-FFF2-40B4-BE49-F238E27FC236}">
                <a16:creationId xmlns:a16="http://schemas.microsoft.com/office/drawing/2014/main" id="{F6295A2C-0236-1061-A31B-D57D8BE4BD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878B31-DA24-C1F9-0E42-2E9558BB9BCF}"/>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2080178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A2549-BF26-144A-2D1B-959B230A7F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FCEB4A-DCF3-F484-D593-1F02DD3E10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FBE9E-0F0B-896D-DBC9-0843C8410EA8}"/>
              </a:ext>
            </a:extLst>
          </p:cNvPr>
          <p:cNvSpPr>
            <a:spLocks noGrp="1"/>
          </p:cNvSpPr>
          <p:nvPr>
            <p:ph type="dt" sz="half" idx="10"/>
          </p:nvPr>
        </p:nvSpPr>
        <p:spPr/>
        <p:txBody>
          <a:bodyPr/>
          <a:lstStyle/>
          <a:p>
            <a:fld id="{5D66AAF9-E3C3-4866-B565-EA638D67E0CF}" type="datetimeFigureOut">
              <a:rPr lang="en-US" smtClean="0"/>
              <a:t>2/9/2024</a:t>
            </a:fld>
            <a:endParaRPr lang="en-US"/>
          </a:p>
        </p:txBody>
      </p:sp>
      <p:sp>
        <p:nvSpPr>
          <p:cNvPr id="5" name="Footer Placeholder 4">
            <a:extLst>
              <a:ext uri="{FF2B5EF4-FFF2-40B4-BE49-F238E27FC236}">
                <a16:creationId xmlns:a16="http://schemas.microsoft.com/office/drawing/2014/main" id="{F56DAB58-2D14-047B-6D18-624F66950D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E2764B-C13F-8836-FDEF-CEBE6A7E71B7}"/>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2828191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2DD7E-2410-43C6-9A7D-B29C3F3CEC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92F16C-E996-65E9-28CA-E0AC6BBE2B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768314-868A-E658-2FF0-2D3FFD7FE0E3}"/>
              </a:ext>
            </a:extLst>
          </p:cNvPr>
          <p:cNvSpPr>
            <a:spLocks noGrp="1"/>
          </p:cNvSpPr>
          <p:nvPr>
            <p:ph type="dt" sz="half" idx="10"/>
          </p:nvPr>
        </p:nvSpPr>
        <p:spPr/>
        <p:txBody>
          <a:bodyPr/>
          <a:lstStyle/>
          <a:p>
            <a:fld id="{5D66AAF9-E3C3-4866-B565-EA638D67E0CF}" type="datetimeFigureOut">
              <a:rPr lang="en-US" smtClean="0"/>
              <a:t>2/9/2024</a:t>
            </a:fld>
            <a:endParaRPr lang="en-US"/>
          </a:p>
        </p:txBody>
      </p:sp>
      <p:sp>
        <p:nvSpPr>
          <p:cNvPr id="5" name="Footer Placeholder 4">
            <a:extLst>
              <a:ext uri="{FF2B5EF4-FFF2-40B4-BE49-F238E27FC236}">
                <a16:creationId xmlns:a16="http://schemas.microsoft.com/office/drawing/2014/main" id="{15F6E27D-FCAD-71EB-D953-7C48A78CEB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4AB8D7-CF64-C8FF-EF07-49D5669ABD0E}"/>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779569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E4550-B4AC-7124-4499-4045A4A411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4981DE-53D9-F45E-6F87-737B8BF6225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31FADA-14F6-884A-DE66-FFA642019B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ED31C3-FD12-817A-E642-0330F0A7022D}"/>
              </a:ext>
            </a:extLst>
          </p:cNvPr>
          <p:cNvSpPr>
            <a:spLocks noGrp="1"/>
          </p:cNvSpPr>
          <p:nvPr>
            <p:ph type="dt" sz="half" idx="10"/>
          </p:nvPr>
        </p:nvSpPr>
        <p:spPr/>
        <p:txBody>
          <a:bodyPr/>
          <a:lstStyle/>
          <a:p>
            <a:fld id="{5D66AAF9-E3C3-4866-B565-EA638D67E0CF}" type="datetimeFigureOut">
              <a:rPr lang="en-US" smtClean="0"/>
              <a:t>2/9/2024</a:t>
            </a:fld>
            <a:endParaRPr lang="en-US"/>
          </a:p>
        </p:txBody>
      </p:sp>
      <p:sp>
        <p:nvSpPr>
          <p:cNvPr id="6" name="Footer Placeholder 5">
            <a:extLst>
              <a:ext uri="{FF2B5EF4-FFF2-40B4-BE49-F238E27FC236}">
                <a16:creationId xmlns:a16="http://schemas.microsoft.com/office/drawing/2014/main" id="{0CA1D8B7-E3A4-3F90-489A-621EA28A63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F29486-4B36-C521-A2D6-94EEB808D3C1}"/>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3740089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B1C38-DE93-E9F2-499C-4B810F093F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5B3008-363C-4B7D-BC6B-2E935C1765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CE6209-455E-F621-3C0C-F4F01A21BD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BF8ABA-3AA1-A3EE-E04F-EDA13F5524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0FBC72D-38EF-547F-F1C2-BCBB359195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0B2FF51-1D4A-CD0C-3E26-941E6D286619}"/>
              </a:ext>
            </a:extLst>
          </p:cNvPr>
          <p:cNvSpPr>
            <a:spLocks noGrp="1"/>
          </p:cNvSpPr>
          <p:nvPr>
            <p:ph type="dt" sz="half" idx="10"/>
          </p:nvPr>
        </p:nvSpPr>
        <p:spPr/>
        <p:txBody>
          <a:bodyPr/>
          <a:lstStyle/>
          <a:p>
            <a:fld id="{5D66AAF9-E3C3-4866-B565-EA638D67E0CF}" type="datetimeFigureOut">
              <a:rPr lang="en-US" smtClean="0"/>
              <a:t>2/9/2024</a:t>
            </a:fld>
            <a:endParaRPr lang="en-US"/>
          </a:p>
        </p:txBody>
      </p:sp>
      <p:sp>
        <p:nvSpPr>
          <p:cNvPr id="8" name="Footer Placeholder 7">
            <a:extLst>
              <a:ext uri="{FF2B5EF4-FFF2-40B4-BE49-F238E27FC236}">
                <a16:creationId xmlns:a16="http://schemas.microsoft.com/office/drawing/2014/main" id="{066F9BB4-25A8-2B66-243F-49334CB6384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1C3FB0C-872D-00B2-0299-9FEF6A960AA3}"/>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1753270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22563-E7B8-52BD-3FF3-E670AA35E5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D43E82-15E5-C905-F8CE-94F42A95E6A7}"/>
              </a:ext>
            </a:extLst>
          </p:cNvPr>
          <p:cNvSpPr>
            <a:spLocks noGrp="1"/>
          </p:cNvSpPr>
          <p:nvPr>
            <p:ph type="dt" sz="half" idx="10"/>
          </p:nvPr>
        </p:nvSpPr>
        <p:spPr/>
        <p:txBody>
          <a:bodyPr/>
          <a:lstStyle/>
          <a:p>
            <a:fld id="{5D66AAF9-E3C3-4866-B565-EA638D67E0CF}" type="datetimeFigureOut">
              <a:rPr lang="en-US" smtClean="0"/>
              <a:t>2/9/2024</a:t>
            </a:fld>
            <a:endParaRPr lang="en-US"/>
          </a:p>
        </p:txBody>
      </p:sp>
      <p:sp>
        <p:nvSpPr>
          <p:cNvPr id="4" name="Footer Placeholder 3">
            <a:extLst>
              <a:ext uri="{FF2B5EF4-FFF2-40B4-BE49-F238E27FC236}">
                <a16:creationId xmlns:a16="http://schemas.microsoft.com/office/drawing/2014/main" id="{3DD193AA-4682-2BC4-F30C-E271E0CE04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D86DA3-48B4-1139-9370-2D90EC4938C3}"/>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873146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FD8738-7AEB-AB3D-2B4E-D727A77C963A}"/>
              </a:ext>
            </a:extLst>
          </p:cNvPr>
          <p:cNvSpPr>
            <a:spLocks noGrp="1"/>
          </p:cNvSpPr>
          <p:nvPr>
            <p:ph type="dt" sz="half" idx="10"/>
          </p:nvPr>
        </p:nvSpPr>
        <p:spPr/>
        <p:txBody>
          <a:bodyPr/>
          <a:lstStyle/>
          <a:p>
            <a:fld id="{5D66AAF9-E3C3-4866-B565-EA638D67E0CF}" type="datetimeFigureOut">
              <a:rPr lang="en-US" smtClean="0"/>
              <a:t>2/9/2024</a:t>
            </a:fld>
            <a:endParaRPr lang="en-US"/>
          </a:p>
        </p:txBody>
      </p:sp>
      <p:sp>
        <p:nvSpPr>
          <p:cNvPr id="3" name="Footer Placeholder 2">
            <a:extLst>
              <a:ext uri="{FF2B5EF4-FFF2-40B4-BE49-F238E27FC236}">
                <a16:creationId xmlns:a16="http://schemas.microsoft.com/office/drawing/2014/main" id="{BAD4FBC1-C8B1-D39A-2C61-F75ECE81FF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25DAE71-6995-8313-FC37-0844319CD3CA}"/>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1762906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66B97-26C8-AFFD-8584-CAEB2F0CE6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06D9F5-FBAC-ED5C-D4B7-D8A6C4E501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A77EF8-894E-6815-0075-6E0546E1D0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21CCD5-3DD4-6BC6-9AE9-1ED381B5E06C}"/>
              </a:ext>
            </a:extLst>
          </p:cNvPr>
          <p:cNvSpPr>
            <a:spLocks noGrp="1"/>
          </p:cNvSpPr>
          <p:nvPr>
            <p:ph type="dt" sz="half" idx="10"/>
          </p:nvPr>
        </p:nvSpPr>
        <p:spPr/>
        <p:txBody>
          <a:bodyPr/>
          <a:lstStyle/>
          <a:p>
            <a:fld id="{5D66AAF9-E3C3-4866-B565-EA638D67E0CF}" type="datetimeFigureOut">
              <a:rPr lang="en-US" smtClean="0"/>
              <a:t>2/9/2024</a:t>
            </a:fld>
            <a:endParaRPr lang="en-US"/>
          </a:p>
        </p:txBody>
      </p:sp>
      <p:sp>
        <p:nvSpPr>
          <p:cNvPr id="6" name="Footer Placeholder 5">
            <a:extLst>
              <a:ext uri="{FF2B5EF4-FFF2-40B4-BE49-F238E27FC236}">
                <a16:creationId xmlns:a16="http://schemas.microsoft.com/office/drawing/2014/main" id="{A19FE867-F304-D2FE-37B4-2D44107CA1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478AFB-890E-ECF0-BCC4-2C03319D2348}"/>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398371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5F7DD-777F-DE59-1C35-8B4AC3223C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D457513-D67C-E610-349B-1D7B656E6B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D1CC87-FF6A-BD3B-2AAC-0D78A667F2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5D5F8F-071A-763B-0FA7-0980AC05156D}"/>
              </a:ext>
            </a:extLst>
          </p:cNvPr>
          <p:cNvSpPr>
            <a:spLocks noGrp="1"/>
          </p:cNvSpPr>
          <p:nvPr>
            <p:ph type="dt" sz="half" idx="10"/>
          </p:nvPr>
        </p:nvSpPr>
        <p:spPr/>
        <p:txBody>
          <a:bodyPr/>
          <a:lstStyle/>
          <a:p>
            <a:fld id="{5D66AAF9-E3C3-4866-B565-EA638D67E0CF}" type="datetimeFigureOut">
              <a:rPr lang="en-US" smtClean="0"/>
              <a:t>2/9/2024</a:t>
            </a:fld>
            <a:endParaRPr lang="en-US"/>
          </a:p>
        </p:txBody>
      </p:sp>
      <p:sp>
        <p:nvSpPr>
          <p:cNvPr id="6" name="Footer Placeholder 5">
            <a:extLst>
              <a:ext uri="{FF2B5EF4-FFF2-40B4-BE49-F238E27FC236}">
                <a16:creationId xmlns:a16="http://schemas.microsoft.com/office/drawing/2014/main" id="{CA54FF6B-8424-B969-8546-5F6AC1EFD8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C54DEB-4E9C-633A-5F6B-CE2D5395F80E}"/>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3498181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2644AC-BACE-765D-4B47-E29339480D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3299CCD-272D-2F76-DBC6-EE848D5DC0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305BED-3EBE-23E5-D7B0-B077241E15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6AAF9-E3C3-4866-B565-EA638D67E0CF}" type="datetimeFigureOut">
              <a:rPr lang="en-US" smtClean="0"/>
              <a:t>2/9/2024</a:t>
            </a:fld>
            <a:endParaRPr lang="en-US"/>
          </a:p>
        </p:txBody>
      </p:sp>
      <p:sp>
        <p:nvSpPr>
          <p:cNvPr id="5" name="Footer Placeholder 4">
            <a:extLst>
              <a:ext uri="{FF2B5EF4-FFF2-40B4-BE49-F238E27FC236}">
                <a16:creationId xmlns:a16="http://schemas.microsoft.com/office/drawing/2014/main" id="{27692F23-5B11-D7AC-8DDA-78BA359F77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04EC6C2-39B2-D0B7-7FEC-04DB0A253A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027350-3801-47F9-8B01-1702DF3904CC}" type="slidenum">
              <a:rPr lang="en-US" smtClean="0"/>
              <a:t>‹#›</a:t>
            </a:fld>
            <a:endParaRPr lang="en-US"/>
          </a:p>
        </p:txBody>
      </p:sp>
    </p:spTree>
    <p:extLst>
      <p:ext uri="{BB962C8B-B14F-4D97-AF65-F5344CB8AC3E}">
        <p14:creationId xmlns:p14="http://schemas.microsoft.com/office/powerpoint/2010/main" val="2180975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mailto:pastorgillisbbc@yahoo.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84366B-727C-C08D-2920-330C00FAD9B5}"/>
              </a:ext>
            </a:extLst>
          </p:cNvPr>
          <p:cNvSpPr>
            <a:spLocks noGrp="1"/>
          </p:cNvSpPr>
          <p:nvPr>
            <p:ph type="ctrTitle"/>
          </p:nvPr>
        </p:nvSpPr>
        <p:spPr>
          <a:xfrm>
            <a:off x="-1" y="921715"/>
            <a:ext cx="6345717" cy="2635993"/>
          </a:xfrm>
        </p:spPr>
        <p:txBody>
          <a:bodyPr anchor="b">
            <a:noAutofit/>
          </a:bodyPr>
          <a:lstStyle/>
          <a:p>
            <a:pPr algn="l"/>
            <a:r>
              <a:rPr lang="en-US" dirty="0">
                <a:latin typeface="Amasis MT Pro Medium" panose="02040604050005020304" pitchFamily="18" charset="0"/>
              </a:rPr>
              <a:t>National Baptist Convention</a:t>
            </a:r>
            <a:br>
              <a:rPr lang="en-US" dirty="0">
                <a:latin typeface="Amasis MT Pro Medium" panose="02040604050005020304" pitchFamily="18" charset="0"/>
              </a:rPr>
            </a:br>
            <a:r>
              <a:rPr lang="en-US" dirty="0">
                <a:latin typeface="Amasis MT Pro Medium" panose="02040604050005020304" pitchFamily="18" charset="0"/>
              </a:rPr>
              <a:t>Department of Evangelism </a:t>
            </a:r>
          </a:p>
        </p:txBody>
      </p:sp>
      <p:sp>
        <p:nvSpPr>
          <p:cNvPr id="12" name="Rectangle 11">
            <a:extLst>
              <a:ext uri="{FF2B5EF4-FFF2-40B4-BE49-F238E27FC236}">
                <a16:creationId xmlns:a16="http://schemas.microsoft.com/office/drawing/2014/main" id="{BC05CA36-AD6A-4ABF-9A05-52E5A143D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022214"/>
            <a:ext cx="12192000" cy="2835786"/>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4331EE8-85A4-4588-8D9E-70E534D47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4022220"/>
            <a:ext cx="8153398" cy="2835780"/>
          </a:xfrm>
          <a:prstGeom prst="rect">
            <a:avLst/>
          </a:prstGeom>
          <a:gradFill>
            <a:gsLst>
              <a:gs pos="0">
                <a:srgbClr val="000000">
                  <a:alpha val="63000"/>
                </a:srgbClr>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9D6C862-61CC-4B46-8080-96583D653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022219"/>
            <a:ext cx="12253472" cy="2835781"/>
          </a:xfrm>
          <a:prstGeom prst="rect">
            <a:avLst/>
          </a:prstGeom>
          <a:gradFill>
            <a:gsLst>
              <a:gs pos="39000">
                <a:schemeClr val="accent1">
                  <a:lumMod val="50000"/>
                  <a:alpha val="0"/>
                </a:schemeClr>
              </a:gs>
              <a:gs pos="100000">
                <a:srgbClr val="000000">
                  <a:alpha val="72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136656CA-F027-72F7-7FC1-371488DC6DE0}"/>
              </a:ext>
            </a:extLst>
          </p:cNvPr>
          <p:cNvSpPr>
            <a:spLocks noGrp="1"/>
          </p:cNvSpPr>
          <p:nvPr>
            <p:ph type="subTitle" idx="1"/>
          </p:nvPr>
        </p:nvSpPr>
        <p:spPr>
          <a:xfrm>
            <a:off x="0" y="4016924"/>
            <a:ext cx="6573905" cy="2841075"/>
          </a:xfrm>
        </p:spPr>
        <p:txBody>
          <a:bodyPr anchor="t">
            <a:normAutofit lnSpcReduction="10000"/>
          </a:bodyPr>
          <a:lstStyle/>
          <a:p>
            <a:pPr algn="l"/>
            <a:r>
              <a:rPr lang="en-US" sz="4400" dirty="0">
                <a:solidFill>
                  <a:srgbClr val="FFFFFF"/>
                </a:solidFill>
              </a:rPr>
              <a:t>Dr. Leroy Hill</a:t>
            </a:r>
          </a:p>
          <a:p>
            <a:pPr algn="l"/>
            <a:r>
              <a:rPr lang="en-US" sz="4400" dirty="0">
                <a:solidFill>
                  <a:srgbClr val="FFFFFF"/>
                </a:solidFill>
              </a:rPr>
              <a:t>Director </a:t>
            </a:r>
          </a:p>
          <a:p>
            <a:pPr algn="l"/>
            <a:r>
              <a:rPr lang="en-US" sz="4400" dirty="0">
                <a:solidFill>
                  <a:srgbClr val="FFFFFF"/>
                </a:solidFill>
              </a:rPr>
              <a:t>Rev. Delmus Gillis </a:t>
            </a:r>
          </a:p>
          <a:p>
            <a:pPr algn="l"/>
            <a:r>
              <a:rPr lang="en-US" sz="4400" dirty="0">
                <a:solidFill>
                  <a:srgbClr val="FFFFFF"/>
                </a:solidFill>
              </a:rPr>
              <a:t>Western Region Director  </a:t>
            </a:r>
          </a:p>
        </p:txBody>
      </p:sp>
      <p:pic>
        <p:nvPicPr>
          <p:cNvPr id="5" name="Picture 4" descr="A picture containing text, sauce, soup&#10;&#10;Description automatically generated">
            <a:extLst>
              <a:ext uri="{FF2B5EF4-FFF2-40B4-BE49-F238E27FC236}">
                <a16:creationId xmlns:a16="http://schemas.microsoft.com/office/drawing/2014/main" id="{684D0514-659E-4B9F-7626-7368EBB36E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3907" y="538419"/>
            <a:ext cx="5163022" cy="5403162"/>
          </a:xfrm>
          <a:prstGeom prst="rect">
            <a:avLst/>
          </a:prstGeom>
        </p:spPr>
      </p:pic>
      <p:sp>
        <p:nvSpPr>
          <p:cNvPr id="18" name="Rectangle 17">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0797"/>
            <a:ext cx="12191998" cy="457203"/>
          </a:xfrm>
          <a:prstGeom prst="rect">
            <a:avLst/>
          </a:prstGeom>
          <a:gradFill>
            <a:gsLst>
              <a:gs pos="0">
                <a:srgbClr val="000000">
                  <a:alpha val="43000"/>
                </a:srgbClr>
              </a:gs>
              <a:gs pos="79000">
                <a:schemeClr val="accent1">
                  <a:lumMod val="75000"/>
                  <a:alpha val="22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1865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135CE2F-4E4A-FF2B-559A-19D694DD4F9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40521E8-65C0-BFDC-E8CB-B620FD327F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49034D1-D316-42C1-2AFA-F531942756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E7B32D-1298-18B0-CB06-AD40DEB504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03CAD6F-1ACC-A70F-DB7A-169F692F5C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3C3E2AC-8B14-7736-71EA-D38E0DFA2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D55B07-414C-0B16-DBFF-EC8C92F2DD61}"/>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What is in our hands</a:t>
            </a:r>
          </a:p>
        </p:txBody>
      </p:sp>
      <p:sp>
        <p:nvSpPr>
          <p:cNvPr id="3" name="Content Placeholder 2">
            <a:extLst>
              <a:ext uri="{FF2B5EF4-FFF2-40B4-BE49-F238E27FC236}">
                <a16:creationId xmlns:a16="http://schemas.microsoft.com/office/drawing/2014/main" id="{B423DE1E-5D26-2EB0-55A7-61E880B352A9}"/>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 </a:t>
            </a:r>
            <a:r>
              <a:rPr lang="en-US" sz="5400" dirty="0"/>
              <a:t>I encourage every believer to keep some type of Bible based, scriptural referenced, material on them at all times. </a:t>
            </a:r>
          </a:p>
        </p:txBody>
      </p:sp>
    </p:spTree>
    <p:extLst>
      <p:ext uri="{BB962C8B-B14F-4D97-AF65-F5344CB8AC3E}">
        <p14:creationId xmlns:p14="http://schemas.microsoft.com/office/powerpoint/2010/main" val="773968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2C3E0B2-4FFC-AB60-F807-E2D9D423E17F}"/>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11D550F-F99D-1013-B237-E791D28D24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87E07F-4BB5-2A87-9146-0582A7A48D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99A6B89-D6CA-9887-30EB-E06DA2759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17CE0C8-92C7-CAA8-FF5C-3F073296D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9839F2F-506F-8554-37AA-2105C1F95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104A63-FC6D-CA83-89C0-98335EF08385}"/>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What is in our hands</a:t>
            </a:r>
          </a:p>
        </p:txBody>
      </p:sp>
      <p:sp>
        <p:nvSpPr>
          <p:cNvPr id="3" name="Content Placeholder 2">
            <a:extLst>
              <a:ext uri="{FF2B5EF4-FFF2-40B4-BE49-F238E27FC236}">
                <a16:creationId xmlns:a16="http://schemas.microsoft.com/office/drawing/2014/main" id="{3D567B2F-7AAE-E70C-56F0-7E0C8AB7E632}"/>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Exodus 4:1-2 </a:t>
            </a:r>
          </a:p>
          <a:p>
            <a:pPr marL="0" indent="0" algn="ctr">
              <a:buNone/>
            </a:pPr>
            <a:r>
              <a:rPr lang="en-US" sz="4800" dirty="0"/>
              <a:t>Then Moses answered and said, “But suppose they will not believe me or listen to my voice; suppose they say, ‘The Lord has not appeared to you.’ ”</a:t>
            </a:r>
          </a:p>
          <a:p>
            <a:pPr marL="0" indent="0" algn="ctr">
              <a:buNone/>
            </a:pPr>
            <a:r>
              <a:rPr lang="en-US" sz="4800" dirty="0"/>
              <a:t>2 So the Lord said to him, “</a:t>
            </a:r>
            <a:r>
              <a:rPr lang="en-US" sz="4800" b="1" u="sng" dirty="0"/>
              <a:t>What is that in your hand</a:t>
            </a:r>
            <a:r>
              <a:rPr lang="en-US" sz="4800" dirty="0"/>
              <a:t>?” He said, “A rod.”</a:t>
            </a:r>
            <a:endParaRPr lang="en-US" sz="5400" dirty="0"/>
          </a:p>
        </p:txBody>
      </p:sp>
    </p:spTree>
    <p:extLst>
      <p:ext uri="{BB962C8B-B14F-4D97-AF65-F5344CB8AC3E}">
        <p14:creationId xmlns:p14="http://schemas.microsoft.com/office/powerpoint/2010/main" val="3304774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3518C42-E2D0-D37D-A576-E7BDE7E4391E}"/>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18BDF26-E8EE-807D-214B-7767BA2B2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BE7E8F4-A798-2CAA-8345-687A11799F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2104FB8-362B-2A78-528F-0B3792C9F8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7B2E305-27A2-6E93-AF0C-E2F6ADA8B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8EDCBE8-CADB-47D4-6BFE-6B8C7C10F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1FC735-B026-927B-9BF2-34E34891E33A}"/>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What is in our hands</a:t>
            </a:r>
          </a:p>
        </p:txBody>
      </p:sp>
      <p:sp>
        <p:nvSpPr>
          <p:cNvPr id="3" name="Content Placeholder 2">
            <a:extLst>
              <a:ext uri="{FF2B5EF4-FFF2-40B4-BE49-F238E27FC236}">
                <a16:creationId xmlns:a16="http://schemas.microsoft.com/office/drawing/2014/main" id="{B7C6B623-DDE3-420B-1F53-A740177FFEE8}"/>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Exodus 14:15-16 </a:t>
            </a:r>
          </a:p>
          <a:p>
            <a:pPr marL="0" indent="0" algn="ctr">
              <a:buNone/>
            </a:pPr>
            <a:r>
              <a:rPr lang="en-US" sz="4800" dirty="0"/>
              <a:t>And the Lord said to Moses, “Why do you cry to Me? Tell the children of Israel to go forward. 16 But </a:t>
            </a:r>
            <a:r>
              <a:rPr lang="en-US" sz="4800" b="1" u="sng" dirty="0"/>
              <a:t>lift up your rod</a:t>
            </a:r>
            <a:r>
              <a:rPr lang="en-US" sz="4800" dirty="0"/>
              <a:t>, and stretch out your hand over the sea and divide it. And the children of Israel shall go on dry ground through the midst of the sea.</a:t>
            </a:r>
          </a:p>
        </p:txBody>
      </p:sp>
    </p:spTree>
    <p:extLst>
      <p:ext uri="{BB962C8B-B14F-4D97-AF65-F5344CB8AC3E}">
        <p14:creationId xmlns:p14="http://schemas.microsoft.com/office/powerpoint/2010/main" val="1450006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B5ACF43-F997-37B4-4DCE-D4504707112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095D50E-75F1-5168-23A4-7D01873619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5DBAA8B-F698-CBE1-A81F-2EE6A956C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5D93B04-8C75-8C45-4ED1-9202FABA3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B06F7D1-608C-07DF-261E-A9A4DADE42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A6DAFA1-6AA2-5E73-3777-205BE754A4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0E5D6E-9A5F-6A55-23EB-80AABA070C80}"/>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What is in our head</a:t>
            </a:r>
          </a:p>
        </p:txBody>
      </p:sp>
      <p:sp>
        <p:nvSpPr>
          <p:cNvPr id="3" name="Content Placeholder 2">
            <a:extLst>
              <a:ext uri="{FF2B5EF4-FFF2-40B4-BE49-F238E27FC236}">
                <a16:creationId xmlns:a16="http://schemas.microsoft.com/office/drawing/2014/main" id="{9453C605-9C97-AA51-688A-7B1018022B72}"/>
              </a:ext>
            </a:extLst>
          </p:cNvPr>
          <p:cNvSpPr>
            <a:spLocks noGrp="1"/>
          </p:cNvSpPr>
          <p:nvPr>
            <p:ph idx="1"/>
          </p:nvPr>
        </p:nvSpPr>
        <p:spPr>
          <a:xfrm>
            <a:off x="1" y="1597432"/>
            <a:ext cx="12191994" cy="5260568"/>
          </a:xfrm>
        </p:spPr>
        <p:txBody>
          <a:bodyPr anchor="ctr">
            <a:normAutofit/>
          </a:bodyPr>
          <a:lstStyle/>
          <a:p>
            <a:pPr marL="0" indent="0" algn="ctr">
              <a:buNone/>
            </a:pPr>
            <a:r>
              <a:rPr lang="en-US" sz="5400" dirty="0"/>
              <a:t>Scripture Meditation and Memorization are key in gaining confidence and sharing the Gospel of Jesus Christ. </a:t>
            </a:r>
          </a:p>
        </p:txBody>
      </p:sp>
    </p:spTree>
    <p:extLst>
      <p:ext uri="{BB962C8B-B14F-4D97-AF65-F5344CB8AC3E}">
        <p14:creationId xmlns:p14="http://schemas.microsoft.com/office/powerpoint/2010/main" val="994655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69A7519-D5EF-473A-204A-B25D6AA5836B}"/>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769D69F-2A93-792E-FDBD-AFDE0EA6EE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03CCD3C-AD64-DF20-C1D0-6AC87FC423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EDF21CB-1840-62BA-6C77-0F51ED129C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7007D4B-6E63-D4F6-6840-1674F61D9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3BCFC5D-6EAB-0317-06EC-1F9A66046E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C4B0A3-6C82-FE02-C16F-F98FFCFA1179}"/>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What is in our head</a:t>
            </a:r>
          </a:p>
        </p:txBody>
      </p:sp>
      <p:sp>
        <p:nvSpPr>
          <p:cNvPr id="3" name="Content Placeholder 2">
            <a:extLst>
              <a:ext uri="{FF2B5EF4-FFF2-40B4-BE49-F238E27FC236}">
                <a16:creationId xmlns:a16="http://schemas.microsoft.com/office/drawing/2014/main" id="{083B8312-552C-7AC7-C167-85EF8AAB89D9}"/>
              </a:ext>
            </a:extLst>
          </p:cNvPr>
          <p:cNvSpPr>
            <a:spLocks noGrp="1"/>
          </p:cNvSpPr>
          <p:nvPr>
            <p:ph idx="1"/>
          </p:nvPr>
        </p:nvSpPr>
        <p:spPr>
          <a:xfrm>
            <a:off x="1" y="1597432"/>
            <a:ext cx="12191994" cy="5260568"/>
          </a:xfrm>
        </p:spPr>
        <p:txBody>
          <a:bodyPr anchor="ctr">
            <a:normAutofit/>
          </a:bodyPr>
          <a:lstStyle/>
          <a:p>
            <a:pPr marL="0" indent="0" algn="ctr">
              <a:buNone/>
            </a:pPr>
            <a:r>
              <a:rPr lang="en-US" sz="5400" dirty="0"/>
              <a:t>Meditation=&gt; to consider something deeply, intently, and effectually</a:t>
            </a:r>
          </a:p>
          <a:p>
            <a:pPr marL="0" indent="0" algn="ctr">
              <a:buNone/>
            </a:pPr>
            <a:r>
              <a:rPr lang="en-US" sz="5400" dirty="0"/>
              <a:t>Memorization=&gt; to commit to memory; the ability to recall without external stimulus</a:t>
            </a:r>
          </a:p>
        </p:txBody>
      </p:sp>
    </p:spTree>
    <p:extLst>
      <p:ext uri="{BB962C8B-B14F-4D97-AF65-F5344CB8AC3E}">
        <p14:creationId xmlns:p14="http://schemas.microsoft.com/office/powerpoint/2010/main" val="3452572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F1D8E1-3E8A-05C7-2B23-9F9030CF7CEF}"/>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32BDD15-AAE7-2FC7-6CDC-2B9B1EE60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0A49798-6AAC-8DE3-79F5-1FB41B0EF7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477F183-D2F6-1805-56DD-5045E895D4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0E038C2-CACE-F30A-C64D-D5DCAFD8DA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C4D5881-9A6C-5A61-14BD-5ABB5FD937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FC548B-F71A-AF60-2BF5-4EEBBA1822C0}"/>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What is in our head</a:t>
            </a:r>
          </a:p>
        </p:txBody>
      </p:sp>
      <p:sp>
        <p:nvSpPr>
          <p:cNvPr id="3" name="Content Placeholder 2">
            <a:extLst>
              <a:ext uri="{FF2B5EF4-FFF2-40B4-BE49-F238E27FC236}">
                <a16:creationId xmlns:a16="http://schemas.microsoft.com/office/drawing/2014/main" id="{8A355BF9-4233-FCF5-71DA-50F8E3C64060}"/>
              </a:ext>
            </a:extLst>
          </p:cNvPr>
          <p:cNvSpPr>
            <a:spLocks noGrp="1"/>
          </p:cNvSpPr>
          <p:nvPr>
            <p:ph idx="1"/>
          </p:nvPr>
        </p:nvSpPr>
        <p:spPr>
          <a:xfrm>
            <a:off x="1" y="1597432"/>
            <a:ext cx="12191994" cy="5260568"/>
          </a:xfrm>
        </p:spPr>
        <p:txBody>
          <a:bodyPr anchor="ctr">
            <a:normAutofit/>
          </a:bodyPr>
          <a:lstStyle/>
          <a:p>
            <a:pPr marL="0" indent="0" algn="ctr">
              <a:buNone/>
            </a:pPr>
            <a:r>
              <a:rPr lang="en-US" sz="5400" dirty="0"/>
              <a:t>Meditating on scripture means to have a healthy habit of consistent engagement with the word of God. </a:t>
            </a:r>
          </a:p>
        </p:txBody>
      </p:sp>
    </p:spTree>
    <p:extLst>
      <p:ext uri="{BB962C8B-B14F-4D97-AF65-F5344CB8AC3E}">
        <p14:creationId xmlns:p14="http://schemas.microsoft.com/office/powerpoint/2010/main" val="3392806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D60B170-1027-D907-1B32-9BACF37AFEEC}"/>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D57284-65AD-0167-1361-B3999026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0626358-290E-AE50-7527-8E57C47A65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594EC2C-3EAB-028E-7D8A-C7F5583900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72BB2F3-1B7C-0A7F-3715-A9E79E784B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4DEA42E-72A0-8C97-2A10-BCD95FCBF1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59F0F0-05A2-B713-CBA0-A6CC745570BA}"/>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What is in our head</a:t>
            </a:r>
          </a:p>
        </p:txBody>
      </p:sp>
      <p:sp>
        <p:nvSpPr>
          <p:cNvPr id="3" name="Content Placeholder 2">
            <a:extLst>
              <a:ext uri="{FF2B5EF4-FFF2-40B4-BE49-F238E27FC236}">
                <a16:creationId xmlns:a16="http://schemas.microsoft.com/office/drawing/2014/main" id="{7ACA0E66-9DC7-15FD-D8ED-C2537C1F00F5}"/>
              </a:ext>
            </a:extLst>
          </p:cNvPr>
          <p:cNvSpPr>
            <a:spLocks noGrp="1"/>
          </p:cNvSpPr>
          <p:nvPr>
            <p:ph idx="1"/>
          </p:nvPr>
        </p:nvSpPr>
        <p:spPr>
          <a:xfrm>
            <a:off x="1" y="1597432"/>
            <a:ext cx="12191994" cy="5260568"/>
          </a:xfrm>
        </p:spPr>
        <p:txBody>
          <a:bodyPr anchor="ctr">
            <a:normAutofit fontScale="77500" lnSpcReduction="20000"/>
          </a:bodyPr>
          <a:lstStyle/>
          <a:p>
            <a:pPr marL="0" indent="0" algn="ctr">
              <a:buNone/>
            </a:pPr>
            <a:r>
              <a:rPr lang="en-US" sz="5400" dirty="0"/>
              <a:t>Psalm 1:1-3</a:t>
            </a:r>
          </a:p>
          <a:p>
            <a:pPr marL="0" indent="0" algn="ctr">
              <a:buNone/>
            </a:pPr>
            <a:r>
              <a:rPr lang="en-US" sz="5400" dirty="0"/>
              <a:t>1 Blessed is the man who walks not in the counsel of the ungodly, nor stands in the path of sinners, nor sits in the seat of the scornful;</a:t>
            </a:r>
          </a:p>
          <a:p>
            <a:pPr marL="0" indent="0" algn="ctr">
              <a:buNone/>
            </a:pPr>
            <a:r>
              <a:rPr lang="en-US" sz="5400" dirty="0"/>
              <a:t>2 But his delight is in the law of the Lord, and in His law he </a:t>
            </a:r>
            <a:r>
              <a:rPr lang="en-US" sz="5400" b="1" u="sng" dirty="0"/>
              <a:t>meditates day and night</a:t>
            </a:r>
            <a:r>
              <a:rPr lang="en-US" sz="5400" dirty="0"/>
              <a:t>.</a:t>
            </a:r>
          </a:p>
          <a:p>
            <a:pPr marL="0" indent="0" algn="ctr">
              <a:buNone/>
            </a:pPr>
            <a:r>
              <a:rPr lang="en-US" sz="5400" dirty="0"/>
              <a:t>3 He shall be like a tree planted by the rivers of water, that brings forth its fruit in its season, whose leaf also shall not wither; and whatever he does shall prosper.</a:t>
            </a:r>
          </a:p>
        </p:txBody>
      </p:sp>
    </p:spTree>
    <p:extLst>
      <p:ext uri="{BB962C8B-B14F-4D97-AF65-F5344CB8AC3E}">
        <p14:creationId xmlns:p14="http://schemas.microsoft.com/office/powerpoint/2010/main" val="516666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CD45C82-81E7-C5C7-8ABF-FA789DE3947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F75C67B-E0E2-73F9-8E41-169ABC0320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8806595-FDB1-A282-93BA-58D844D6F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DFDC02D-2094-3399-ED6C-D199532F5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28ABD7E-8C9C-B95A-5D58-DB651C2A0E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1456647-23FF-271C-D631-D42936722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87AF19-13BC-6469-6A8C-7676F2716033}"/>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What is in our head</a:t>
            </a:r>
          </a:p>
        </p:txBody>
      </p:sp>
      <p:sp>
        <p:nvSpPr>
          <p:cNvPr id="3" name="Content Placeholder 2">
            <a:extLst>
              <a:ext uri="{FF2B5EF4-FFF2-40B4-BE49-F238E27FC236}">
                <a16:creationId xmlns:a16="http://schemas.microsoft.com/office/drawing/2014/main" id="{B40331F1-17E0-8DC6-AE32-A74AAE9D1876}"/>
              </a:ext>
            </a:extLst>
          </p:cNvPr>
          <p:cNvSpPr>
            <a:spLocks noGrp="1"/>
          </p:cNvSpPr>
          <p:nvPr>
            <p:ph idx="1"/>
          </p:nvPr>
        </p:nvSpPr>
        <p:spPr>
          <a:xfrm>
            <a:off x="1" y="1597432"/>
            <a:ext cx="12191994" cy="5260568"/>
          </a:xfrm>
        </p:spPr>
        <p:txBody>
          <a:bodyPr anchor="ctr">
            <a:normAutofit fontScale="92500"/>
          </a:bodyPr>
          <a:lstStyle/>
          <a:p>
            <a:pPr marL="0" indent="0" algn="ctr">
              <a:buNone/>
            </a:pPr>
            <a:r>
              <a:rPr lang="en-US" sz="5400" dirty="0"/>
              <a:t>Joshua 1:8</a:t>
            </a:r>
          </a:p>
          <a:p>
            <a:pPr marL="0" indent="0" algn="ctr">
              <a:buNone/>
            </a:pPr>
            <a:r>
              <a:rPr lang="en-US" sz="5400" dirty="0"/>
              <a:t>8 This Book of the Law shall not depart from your mouth, but you shall </a:t>
            </a:r>
            <a:r>
              <a:rPr lang="en-US" sz="5400" b="1" u="sng" dirty="0"/>
              <a:t>meditate in it day and night</a:t>
            </a:r>
            <a:r>
              <a:rPr lang="en-US" sz="5400" dirty="0"/>
              <a:t>, that you may observe to do according to all that is written in it. For then you will make your way prosperous, and then you will have good success. </a:t>
            </a:r>
          </a:p>
        </p:txBody>
      </p:sp>
    </p:spTree>
    <p:extLst>
      <p:ext uri="{BB962C8B-B14F-4D97-AF65-F5344CB8AC3E}">
        <p14:creationId xmlns:p14="http://schemas.microsoft.com/office/powerpoint/2010/main" val="988770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7D0615-7241-DBC6-305A-55E0B52E31AE}"/>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0347611-2506-EB10-B740-6FB36F79F5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D78DE41-58F5-C08B-0E05-EBD248CB41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7289B5B-2FC9-66D1-5A5D-47AE734172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863BECB-559C-9D6C-FF6E-4A8D7E3988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2F6A68-0F71-3A97-6470-07490DF3C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FDC01D3-3B8A-1ABB-2E64-86C19E0B2921}"/>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What is in our head</a:t>
            </a:r>
          </a:p>
        </p:txBody>
      </p:sp>
      <p:sp>
        <p:nvSpPr>
          <p:cNvPr id="3" name="Content Placeholder 2">
            <a:extLst>
              <a:ext uri="{FF2B5EF4-FFF2-40B4-BE49-F238E27FC236}">
                <a16:creationId xmlns:a16="http://schemas.microsoft.com/office/drawing/2014/main" id="{A434830B-B701-6D8E-7938-C6B68C3DBE01}"/>
              </a:ext>
            </a:extLst>
          </p:cNvPr>
          <p:cNvSpPr>
            <a:spLocks noGrp="1"/>
          </p:cNvSpPr>
          <p:nvPr>
            <p:ph idx="1"/>
          </p:nvPr>
        </p:nvSpPr>
        <p:spPr>
          <a:xfrm>
            <a:off x="1" y="1597432"/>
            <a:ext cx="12191994" cy="5260568"/>
          </a:xfrm>
        </p:spPr>
        <p:txBody>
          <a:bodyPr anchor="ctr">
            <a:normAutofit/>
          </a:bodyPr>
          <a:lstStyle/>
          <a:p>
            <a:pPr marL="0" indent="0" algn="ctr">
              <a:buNone/>
            </a:pPr>
            <a:endParaRPr lang="en-US" sz="5400" dirty="0"/>
          </a:p>
          <a:p>
            <a:pPr marL="0" indent="0" algn="ctr">
              <a:buNone/>
            </a:pPr>
            <a:r>
              <a:rPr lang="en-US" sz="5400" dirty="0"/>
              <a:t>Scripture Memorization: Memorizing Scripture means that I always have the word of God close to me because it is in me</a:t>
            </a:r>
          </a:p>
        </p:txBody>
      </p:sp>
    </p:spTree>
    <p:extLst>
      <p:ext uri="{BB962C8B-B14F-4D97-AF65-F5344CB8AC3E}">
        <p14:creationId xmlns:p14="http://schemas.microsoft.com/office/powerpoint/2010/main" val="625070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360FF2C-7FC4-F596-9098-2F4579C499A8}"/>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29CDC0B-7722-3A4D-B088-66549D09E5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C85FC04-9FA1-7F49-18CC-4DD7A2519D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8B5E4C8-6A7A-F6A8-74BD-A2AEAD4D1C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87CC469-732C-8A7B-FF29-1DD2F1F7F1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320D235-9647-8B6F-9716-C6177312BE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CBBFEA-B000-C6D6-8401-0A1941297D76}"/>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What is in our head</a:t>
            </a:r>
          </a:p>
        </p:txBody>
      </p:sp>
      <p:sp>
        <p:nvSpPr>
          <p:cNvPr id="3" name="Content Placeholder 2">
            <a:extLst>
              <a:ext uri="{FF2B5EF4-FFF2-40B4-BE49-F238E27FC236}">
                <a16:creationId xmlns:a16="http://schemas.microsoft.com/office/drawing/2014/main" id="{4D635888-2176-C168-4867-D24FFE462E75}"/>
              </a:ext>
            </a:extLst>
          </p:cNvPr>
          <p:cNvSpPr>
            <a:spLocks noGrp="1"/>
          </p:cNvSpPr>
          <p:nvPr>
            <p:ph idx="1"/>
          </p:nvPr>
        </p:nvSpPr>
        <p:spPr>
          <a:xfrm>
            <a:off x="1" y="1597432"/>
            <a:ext cx="12191994" cy="5260568"/>
          </a:xfrm>
        </p:spPr>
        <p:txBody>
          <a:bodyPr anchor="ctr">
            <a:normAutofit/>
          </a:bodyPr>
          <a:lstStyle/>
          <a:p>
            <a:pPr marL="0" indent="0" algn="ctr">
              <a:buNone/>
            </a:pPr>
            <a:r>
              <a:rPr lang="en-US" sz="5400" dirty="0"/>
              <a:t>Colossians 3:22 </a:t>
            </a:r>
          </a:p>
          <a:p>
            <a:pPr marL="0" indent="0" algn="ctr">
              <a:buNone/>
            </a:pPr>
            <a:r>
              <a:rPr lang="en-US" sz="5400" dirty="0"/>
              <a:t>Set your mind on things above, not on things on the earth. </a:t>
            </a:r>
          </a:p>
        </p:txBody>
      </p:sp>
    </p:spTree>
    <p:extLst>
      <p:ext uri="{BB962C8B-B14F-4D97-AF65-F5344CB8AC3E}">
        <p14:creationId xmlns:p14="http://schemas.microsoft.com/office/powerpoint/2010/main" val="60350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Definitions of Evangelism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371599" y="2318197"/>
            <a:ext cx="9724031" cy="3683358"/>
          </a:xfrm>
        </p:spPr>
        <p:txBody>
          <a:bodyPr anchor="ctr">
            <a:normAutofit fontScale="92500" lnSpcReduction="20000"/>
          </a:bodyPr>
          <a:lstStyle/>
          <a:p>
            <a:pPr marL="0" indent="0">
              <a:buNone/>
            </a:pPr>
            <a:r>
              <a:rPr lang="en-US" sz="5200" dirty="0"/>
              <a:t>The proclamation of the good news of salvation in Jesus Christ with a view to bringing about the reconciliation of the sinner to God the Father through the regenerating power of the Holy Spirit. </a:t>
            </a:r>
            <a:r>
              <a:rPr lang="en-US" sz="5200" i="1" dirty="0"/>
              <a:t>Evangelical Dictionary of Theology </a:t>
            </a:r>
          </a:p>
          <a:p>
            <a:endParaRPr lang="en-US" sz="2000" dirty="0"/>
          </a:p>
        </p:txBody>
      </p:sp>
    </p:spTree>
    <p:extLst>
      <p:ext uri="{BB962C8B-B14F-4D97-AF65-F5344CB8AC3E}">
        <p14:creationId xmlns:p14="http://schemas.microsoft.com/office/powerpoint/2010/main" val="37138811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7DF3354-5992-439E-EE6F-12E266986FAF}"/>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987621-C217-AB58-6EAF-6FA3A93D9E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555B4E2-1F55-D5CA-DE7D-18D229E732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426FFD3-F146-6E1B-9040-1CBF0D57A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63666D0-B845-86F2-6F87-E5F331E39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907DA8E-A5DA-03CE-9977-E6226AC0E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5EA48F-FF43-3A2C-FBBD-139CCF0259D5}"/>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What is in our head</a:t>
            </a:r>
          </a:p>
        </p:txBody>
      </p:sp>
      <p:sp>
        <p:nvSpPr>
          <p:cNvPr id="3" name="Content Placeholder 2">
            <a:extLst>
              <a:ext uri="{FF2B5EF4-FFF2-40B4-BE49-F238E27FC236}">
                <a16:creationId xmlns:a16="http://schemas.microsoft.com/office/drawing/2014/main" id="{A5789448-A59C-0951-A7C2-377CD0142E2B}"/>
              </a:ext>
            </a:extLst>
          </p:cNvPr>
          <p:cNvSpPr>
            <a:spLocks noGrp="1"/>
          </p:cNvSpPr>
          <p:nvPr>
            <p:ph idx="1"/>
          </p:nvPr>
        </p:nvSpPr>
        <p:spPr>
          <a:xfrm>
            <a:off x="1" y="1597432"/>
            <a:ext cx="12191994" cy="5260568"/>
          </a:xfrm>
        </p:spPr>
        <p:txBody>
          <a:bodyPr anchor="ctr">
            <a:normAutofit/>
          </a:bodyPr>
          <a:lstStyle/>
          <a:p>
            <a:pPr marL="0" indent="0" algn="ctr">
              <a:buNone/>
            </a:pPr>
            <a:r>
              <a:rPr lang="en-US" sz="5400" dirty="0"/>
              <a:t>Romans 12:2</a:t>
            </a:r>
          </a:p>
          <a:p>
            <a:pPr marL="0" indent="0" algn="ctr">
              <a:buNone/>
            </a:pPr>
            <a:r>
              <a:rPr lang="en-US" sz="5400" dirty="0"/>
              <a:t>2 And do not be conformed to this world, but be transformed by the renewing of your mind, that you may prove what is that good and acceptable and perfect will of God.</a:t>
            </a:r>
          </a:p>
          <a:p>
            <a:pPr marL="0" indent="0" algn="ctr">
              <a:buNone/>
            </a:pPr>
            <a:endParaRPr lang="en-US" sz="5400" dirty="0"/>
          </a:p>
        </p:txBody>
      </p:sp>
    </p:spTree>
    <p:extLst>
      <p:ext uri="{BB962C8B-B14F-4D97-AF65-F5344CB8AC3E}">
        <p14:creationId xmlns:p14="http://schemas.microsoft.com/office/powerpoint/2010/main" val="20818120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D1A3440-C207-72DF-5A85-5A24DB2C5DDF}"/>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554F83A-CD3B-B769-3706-242450617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8E3CDB-FCE3-46BF-18CE-BAD2B879BB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5A07E9E-098E-4366-1FE0-028F604A6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A1BBCBF-280C-4629-7D16-A9A37E8E8D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A59EEDB-7F59-8A54-6E9C-E08E8FA873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FE7461E-DA44-A4D3-DB5F-AAC463F1FA89}"/>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What is in our head</a:t>
            </a:r>
          </a:p>
        </p:txBody>
      </p:sp>
      <p:pic>
        <p:nvPicPr>
          <p:cNvPr id="5" name="Content Placeholder 4" descr="A close-up of a compass&#10;&#10;Description automatically generated">
            <a:extLst>
              <a:ext uri="{FF2B5EF4-FFF2-40B4-BE49-F238E27FC236}">
                <a16:creationId xmlns:a16="http://schemas.microsoft.com/office/drawing/2014/main" id="{3F1AD106-0879-F3B8-1447-9E47A6A2C8B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35200" y="1597025"/>
            <a:ext cx="7569200" cy="5260975"/>
          </a:xfrm>
        </p:spPr>
      </p:pic>
    </p:spTree>
    <p:extLst>
      <p:ext uri="{BB962C8B-B14F-4D97-AF65-F5344CB8AC3E}">
        <p14:creationId xmlns:p14="http://schemas.microsoft.com/office/powerpoint/2010/main" val="40780767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7A5A0C5-A423-CDA8-85BE-8A48987F0E9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18A952-992C-FA7C-0295-405FE24E2E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2A2F019-8EA8-A8BB-2376-B8BD3F9A5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31DA3FF-3E91-EACD-8666-C9F3C0161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2B5E617-4E4E-FA1C-EBDF-EFD4AA5B5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09E5320-B093-F4AA-F715-E9655C308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69A882-10FC-84EE-4990-093FFA77A82C}"/>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What is in your heart</a:t>
            </a:r>
          </a:p>
        </p:txBody>
      </p:sp>
      <p:sp>
        <p:nvSpPr>
          <p:cNvPr id="3" name="Content Placeholder 2">
            <a:extLst>
              <a:ext uri="{FF2B5EF4-FFF2-40B4-BE49-F238E27FC236}">
                <a16:creationId xmlns:a16="http://schemas.microsoft.com/office/drawing/2014/main" id="{FF4D207B-3C02-FE51-6D8C-81BC8076AA23}"/>
              </a:ext>
            </a:extLst>
          </p:cNvPr>
          <p:cNvSpPr>
            <a:spLocks noGrp="1"/>
          </p:cNvSpPr>
          <p:nvPr>
            <p:ph idx="1"/>
          </p:nvPr>
        </p:nvSpPr>
        <p:spPr>
          <a:xfrm>
            <a:off x="1" y="1597432"/>
            <a:ext cx="12191994" cy="5260568"/>
          </a:xfrm>
        </p:spPr>
        <p:txBody>
          <a:bodyPr anchor="ctr">
            <a:normAutofit/>
          </a:bodyPr>
          <a:lstStyle/>
          <a:p>
            <a:pPr marL="0" indent="0" algn="ctr">
              <a:buNone/>
            </a:pPr>
            <a:r>
              <a:rPr lang="en-US" sz="5400" dirty="0"/>
              <a:t>Winners of souls must first be weepers for souls.</a:t>
            </a:r>
          </a:p>
          <a:p>
            <a:pPr marL="0" indent="0" algn="ctr">
              <a:buNone/>
            </a:pPr>
            <a:r>
              <a:rPr lang="en-US" sz="5400" i="1" dirty="0"/>
              <a:t>Charles H. Spurgeon </a:t>
            </a:r>
          </a:p>
        </p:txBody>
      </p:sp>
    </p:spTree>
    <p:extLst>
      <p:ext uri="{BB962C8B-B14F-4D97-AF65-F5344CB8AC3E}">
        <p14:creationId xmlns:p14="http://schemas.microsoft.com/office/powerpoint/2010/main" val="21066764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8BA4778-0E97-EB53-568C-BC975D1F9B4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662701B-747D-C7F8-F627-75F60DCFD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B731C1F-7C2D-1EA7-D9B5-C1EF6833A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AB36B28-C030-0025-97AB-8D741EBA3A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EBB605-D16F-BB97-C758-81FCFA17F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7E1D243-B685-C085-FD49-9C4A57937D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B175FE-B9EC-1839-2301-8628B8902784}"/>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What is in your heart</a:t>
            </a:r>
          </a:p>
        </p:txBody>
      </p:sp>
      <p:sp>
        <p:nvSpPr>
          <p:cNvPr id="3" name="Content Placeholder 2">
            <a:extLst>
              <a:ext uri="{FF2B5EF4-FFF2-40B4-BE49-F238E27FC236}">
                <a16:creationId xmlns:a16="http://schemas.microsoft.com/office/drawing/2014/main" id="{1E0E1899-2601-759F-A68E-ECC4FF2B8F8A}"/>
              </a:ext>
            </a:extLst>
          </p:cNvPr>
          <p:cNvSpPr>
            <a:spLocks noGrp="1"/>
          </p:cNvSpPr>
          <p:nvPr>
            <p:ph idx="1"/>
          </p:nvPr>
        </p:nvSpPr>
        <p:spPr>
          <a:xfrm>
            <a:off x="1" y="1597432"/>
            <a:ext cx="12191994" cy="5260568"/>
          </a:xfrm>
        </p:spPr>
        <p:txBody>
          <a:bodyPr anchor="ctr">
            <a:normAutofit/>
          </a:bodyPr>
          <a:lstStyle/>
          <a:p>
            <a:pPr marL="0" indent="0" algn="ctr">
              <a:buNone/>
            </a:pPr>
            <a:r>
              <a:rPr lang="en-US" sz="5400" dirty="0"/>
              <a:t>It does not matter what is in our hand or in our head if the love of God toward the lost is not in our hearts. </a:t>
            </a:r>
            <a:endParaRPr lang="en-US" sz="5400" i="1" dirty="0"/>
          </a:p>
        </p:txBody>
      </p:sp>
    </p:spTree>
    <p:extLst>
      <p:ext uri="{BB962C8B-B14F-4D97-AF65-F5344CB8AC3E}">
        <p14:creationId xmlns:p14="http://schemas.microsoft.com/office/powerpoint/2010/main" val="4038441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2DD0125-3C7B-1933-84F9-C9A75437E1C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9372E4-A1A6-790F-BFC2-27B41762A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9563CCB-9562-1BF7-5749-85B85AA783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FE40A60-9E03-619C-025A-8339A733B7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2728821-224C-82F3-7DB0-CC10B258A6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958E982-6611-1915-6695-77B490F9A2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B05640-5AEB-7E2D-E27B-14E0C9F5A0A2}"/>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What is in your heart</a:t>
            </a:r>
          </a:p>
        </p:txBody>
      </p:sp>
      <p:sp>
        <p:nvSpPr>
          <p:cNvPr id="3" name="Content Placeholder 2">
            <a:extLst>
              <a:ext uri="{FF2B5EF4-FFF2-40B4-BE49-F238E27FC236}">
                <a16:creationId xmlns:a16="http://schemas.microsoft.com/office/drawing/2014/main" id="{DDC29DF6-CE4B-4777-977C-34F5626267E5}"/>
              </a:ext>
            </a:extLst>
          </p:cNvPr>
          <p:cNvSpPr>
            <a:spLocks noGrp="1"/>
          </p:cNvSpPr>
          <p:nvPr>
            <p:ph idx="1"/>
          </p:nvPr>
        </p:nvSpPr>
        <p:spPr>
          <a:xfrm>
            <a:off x="1" y="1597432"/>
            <a:ext cx="12191994" cy="5260568"/>
          </a:xfrm>
        </p:spPr>
        <p:txBody>
          <a:bodyPr anchor="ctr">
            <a:normAutofit/>
          </a:bodyPr>
          <a:lstStyle/>
          <a:p>
            <a:pPr marL="0" indent="0" algn="ctr">
              <a:buNone/>
            </a:pPr>
            <a:r>
              <a:rPr lang="en-US" sz="5400" dirty="0"/>
              <a:t>We must develop a passion to see lost people be saved by surrendering their lives to Jesus Christ.</a:t>
            </a:r>
            <a:endParaRPr lang="en-US" sz="5400" i="1" dirty="0"/>
          </a:p>
        </p:txBody>
      </p:sp>
    </p:spTree>
    <p:extLst>
      <p:ext uri="{BB962C8B-B14F-4D97-AF65-F5344CB8AC3E}">
        <p14:creationId xmlns:p14="http://schemas.microsoft.com/office/powerpoint/2010/main" val="27799264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D76D06D-5729-820B-8E8B-4AF42251A32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3778643-3D76-E719-3044-E127BAE3BB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C880171-3BD9-20DB-77B3-1B443A9D4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009FC2-403F-B053-9A4C-98ED306D96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F26DA40-419A-45E7-D1E6-EC96E56B2E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B90CE8B-9663-A116-74C2-120D0F99CA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49FD61-5760-36C1-1F3B-1D76D5CB414F}"/>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What is in your heart</a:t>
            </a:r>
          </a:p>
        </p:txBody>
      </p:sp>
      <p:sp>
        <p:nvSpPr>
          <p:cNvPr id="3" name="Content Placeholder 2">
            <a:extLst>
              <a:ext uri="{FF2B5EF4-FFF2-40B4-BE49-F238E27FC236}">
                <a16:creationId xmlns:a16="http://schemas.microsoft.com/office/drawing/2014/main" id="{A0694006-9B49-165E-DD4F-E0A724E5C2FB}"/>
              </a:ext>
            </a:extLst>
          </p:cNvPr>
          <p:cNvSpPr>
            <a:spLocks noGrp="1"/>
          </p:cNvSpPr>
          <p:nvPr>
            <p:ph idx="1"/>
          </p:nvPr>
        </p:nvSpPr>
        <p:spPr>
          <a:xfrm>
            <a:off x="1" y="1597432"/>
            <a:ext cx="12191994" cy="5260568"/>
          </a:xfrm>
        </p:spPr>
        <p:txBody>
          <a:bodyPr anchor="ctr">
            <a:normAutofit/>
          </a:bodyPr>
          <a:lstStyle/>
          <a:p>
            <a:pPr marL="0" indent="0" algn="ctr">
              <a:buNone/>
            </a:pPr>
            <a:r>
              <a:rPr lang="en-US" sz="5400" dirty="0"/>
              <a:t>Ezekiel 36:26</a:t>
            </a:r>
          </a:p>
          <a:p>
            <a:pPr marL="0" indent="0" algn="ctr">
              <a:buNone/>
            </a:pPr>
            <a:r>
              <a:rPr lang="en-US" sz="5400" dirty="0"/>
              <a:t>I will give you a new heart and put a new spirit within you; I will take the heart of stone out of your flesh and give you a heart of flesh. </a:t>
            </a:r>
          </a:p>
        </p:txBody>
      </p:sp>
    </p:spTree>
    <p:extLst>
      <p:ext uri="{BB962C8B-B14F-4D97-AF65-F5344CB8AC3E}">
        <p14:creationId xmlns:p14="http://schemas.microsoft.com/office/powerpoint/2010/main" val="34901157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15EFE13-E3CD-EAEB-2F97-D78A5D14CD30}"/>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88507B-D4ED-C1D7-5428-0FB343021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74E9FC7-A0A8-B3B9-6A2D-D17E56D132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F699BC7-62C7-6C1C-2955-510F421037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7C97682-A0A7-2E57-6609-295A609E9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0270CDF-50A5-58BF-F45A-AA98111B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375565-6FA5-E435-1EC5-699045F3EACA}"/>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What is in your heart</a:t>
            </a:r>
          </a:p>
        </p:txBody>
      </p:sp>
      <p:sp>
        <p:nvSpPr>
          <p:cNvPr id="3" name="Content Placeholder 2">
            <a:extLst>
              <a:ext uri="{FF2B5EF4-FFF2-40B4-BE49-F238E27FC236}">
                <a16:creationId xmlns:a16="http://schemas.microsoft.com/office/drawing/2014/main" id="{D6602D1F-0C03-E85B-6706-5F6D122DF01B}"/>
              </a:ext>
            </a:extLst>
          </p:cNvPr>
          <p:cNvSpPr>
            <a:spLocks noGrp="1"/>
          </p:cNvSpPr>
          <p:nvPr>
            <p:ph idx="1"/>
          </p:nvPr>
        </p:nvSpPr>
        <p:spPr>
          <a:xfrm>
            <a:off x="1" y="1597432"/>
            <a:ext cx="12191994" cy="5260568"/>
          </a:xfrm>
        </p:spPr>
        <p:txBody>
          <a:bodyPr anchor="ctr">
            <a:normAutofit/>
          </a:bodyPr>
          <a:lstStyle/>
          <a:p>
            <a:pPr marL="0" indent="0" algn="ctr">
              <a:buNone/>
            </a:pPr>
            <a:r>
              <a:rPr lang="en-US" sz="5400" dirty="0"/>
              <a:t>Proverbs 4:23</a:t>
            </a:r>
          </a:p>
          <a:p>
            <a:pPr marL="0" indent="0" algn="ctr">
              <a:buNone/>
            </a:pPr>
            <a:r>
              <a:rPr lang="en-US" sz="5400" dirty="0"/>
              <a:t>Keep your heart with all diligence,</a:t>
            </a:r>
          </a:p>
          <a:p>
            <a:pPr marL="0" indent="0" algn="ctr">
              <a:buNone/>
            </a:pPr>
            <a:r>
              <a:rPr lang="en-US" sz="5400" dirty="0"/>
              <a:t>For out of it spring </a:t>
            </a:r>
          </a:p>
          <a:p>
            <a:pPr marL="0" indent="0" algn="ctr">
              <a:buNone/>
            </a:pPr>
            <a:r>
              <a:rPr lang="en-US" sz="5400" dirty="0"/>
              <a:t>the issues of life.</a:t>
            </a:r>
          </a:p>
        </p:txBody>
      </p:sp>
    </p:spTree>
    <p:extLst>
      <p:ext uri="{BB962C8B-B14F-4D97-AF65-F5344CB8AC3E}">
        <p14:creationId xmlns:p14="http://schemas.microsoft.com/office/powerpoint/2010/main" val="7295818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80C2216-6489-C2F9-B6B6-0119343F2632}"/>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A7B58-51AC-79C3-A871-72576072A0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20E577C-F202-4E59-1747-FCA736B20B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84F68C4-C7D6-CD7A-B48E-7F6864F003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524E262-3FCA-30A6-4E8B-B39988593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8EEFD33-D4CB-D599-A3D7-0BA5604E7E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9BA55E-9323-7746-AD8E-15ABBFB7A568}"/>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What is in your heart</a:t>
            </a:r>
          </a:p>
        </p:txBody>
      </p:sp>
      <p:sp>
        <p:nvSpPr>
          <p:cNvPr id="3" name="Content Placeholder 2">
            <a:extLst>
              <a:ext uri="{FF2B5EF4-FFF2-40B4-BE49-F238E27FC236}">
                <a16:creationId xmlns:a16="http://schemas.microsoft.com/office/drawing/2014/main" id="{211A77BD-E5B5-4592-8532-8BC0172A9F22}"/>
              </a:ext>
            </a:extLst>
          </p:cNvPr>
          <p:cNvSpPr>
            <a:spLocks noGrp="1"/>
          </p:cNvSpPr>
          <p:nvPr>
            <p:ph idx="1"/>
          </p:nvPr>
        </p:nvSpPr>
        <p:spPr>
          <a:xfrm>
            <a:off x="1" y="1597432"/>
            <a:ext cx="12191994" cy="5260568"/>
          </a:xfrm>
        </p:spPr>
        <p:txBody>
          <a:bodyPr anchor="ctr">
            <a:normAutofit/>
          </a:bodyPr>
          <a:lstStyle/>
          <a:p>
            <a:pPr marL="0" indent="0" algn="ctr">
              <a:buNone/>
            </a:pPr>
            <a:r>
              <a:rPr lang="en-US" sz="5400" dirty="0"/>
              <a:t>Matthew 9:36</a:t>
            </a:r>
          </a:p>
          <a:p>
            <a:pPr marL="0" indent="0" algn="ctr">
              <a:buNone/>
            </a:pPr>
            <a:r>
              <a:rPr lang="en-US" sz="5400" dirty="0"/>
              <a:t>But when He saw the multitudes, He was moved with compassion for them, because they were weary and scattered, like sheep having no shepherd.</a:t>
            </a:r>
          </a:p>
        </p:txBody>
      </p:sp>
    </p:spTree>
    <p:extLst>
      <p:ext uri="{BB962C8B-B14F-4D97-AF65-F5344CB8AC3E}">
        <p14:creationId xmlns:p14="http://schemas.microsoft.com/office/powerpoint/2010/main" val="14648719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The Spiritual “Go-Bag” for Evangelism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914400" indent="-914400" algn="ctr">
              <a:buAutoNum type="arabicPeriod"/>
            </a:pPr>
            <a:r>
              <a:rPr lang="en-US" sz="4800" dirty="0"/>
              <a:t>Hands: Gospel tract; church tract; electronic device</a:t>
            </a:r>
          </a:p>
          <a:p>
            <a:pPr marL="914400" indent="-914400" algn="ctr">
              <a:buAutoNum type="arabicPeriod"/>
            </a:pPr>
            <a:r>
              <a:rPr lang="en-US" sz="4800" dirty="0"/>
              <a:t>Head: Scripture Meditation and Memorization</a:t>
            </a:r>
          </a:p>
          <a:p>
            <a:pPr marL="914400" indent="-914400" algn="ctr">
              <a:buAutoNum type="arabicPeriod"/>
            </a:pPr>
            <a:r>
              <a:rPr lang="en-US" sz="4800" dirty="0"/>
              <a:t>Heart: Compassion and Passion for the lost </a:t>
            </a:r>
          </a:p>
        </p:txBody>
      </p:sp>
    </p:spTree>
    <p:extLst>
      <p:ext uri="{BB962C8B-B14F-4D97-AF65-F5344CB8AC3E}">
        <p14:creationId xmlns:p14="http://schemas.microsoft.com/office/powerpoint/2010/main" val="20027226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6600" dirty="0">
                <a:solidFill>
                  <a:srgbClr val="FFFFFF"/>
                </a:solidFill>
              </a:rPr>
              <a:t>Contact Information  </a:t>
            </a:r>
          </a:p>
        </p:txBody>
      </p:sp>
      <p:sp>
        <p:nvSpPr>
          <p:cNvPr id="4" name="Content Placeholder 3">
            <a:extLst>
              <a:ext uri="{FF2B5EF4-FFF2-40B4-BE49-F238E27FC236}">
                <a16:creationId xmlns:a16="http://schemas.microsoft.com/office/drawing/2014/main" id="{AD0ABB50-8A97-33C5-2306-5097AC9A3DA0}"/>
              </a:ext>
            </a:extLst>
          </p:cNvPr>
          <p:cNvSpPr>
            <a:spLocks noGrp="1"/>
          </p:cNvSpPr>
          <p:nvPr>
            <p:ph idx="1"/>
          </p:nvPr>
        </p:nvSpPr>
        <p:spPr/>
        <p:txBody>
          <a:bodyPr>
            <a:normAutofit/>
          </a:bodyPr>
          <a:lstStyle/>
          <a:p>
            <a:pPr marL="0" indent="0" algn="ctr">
              <a:buNone/>
            </a:pPr>
            <a:r>
              <a:rPr lang="en-US" sz="4800" dirty="0"/>
              <a:t>Pastor Delmus L. Gillis </a:t>
            </a:r>
          </a:p>
          <a:p>
            <a:pPr marL="0" indent="0" algn="ctr">
              <a:buNone/>
            </a:pPr>
            <a:r>
              <a:rPr lang="en-US" sz="4800" dirty="0"/>
              <a:t>Western Region Director</a:t>
            </a:r>
          </a:p>
          <a:p>
            <a:pPr marL="0" indent="0" algn="ctr">
              <a:buNone/>
            </a:pPr>
            <a:r>
              <a:rPr lang="en-US" sz="4800" dirty="0"/>
              <a:t>NBCUSA Inc. Department of Evangelism</a:t>
            </a:r>
          </a:p>
          <a:p>
            <a:pPr marL="0" indent="0" algn="ctr">
              <a:buNone/>
            </a:pPr>
            <a:r>
              <a:rPr lang="en-US" sz="4800" dirty="0"/>
              <a:t>575-218-4580</a:t>
            </a:r>
          </a:p>
          <a:p>
            <a:pPr marL="0" indent="0" algn="ctr">
              <a:buNone/>
            </a:pPr>
            <a:r>
              <a:rPr lang="en-US" sz="4800" dirty="0">
                <a:hlinkClick r:id="rId2"/>
              </a:rPr>
              <a:t>pastorgillisbbc@yahoo.com</a:t>
            </a:r>
            <a:r>
              <a:rPr lang="en-US" sz="4800" dirty="0"/>
              <a:t>  </a:t>
            </a:r>
          </a:p>
        </p:txBody>
      </p:sp>
    </p:spTree>
    <p:extLst>
      <p:ext uri="{BB962C8B-B14F-4D97-AF65-F5344CB8AC3E}">
        <p14:creationId xmlns:p14="http://schemas.microsoft.com/office/powerpoint/2010/main" val="2942316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Definitions of Evangelism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Evangelism is one “loved-soul” telling another “loved-soul” where to find the Lover.  </a:t>
            </a:r>
          </a:p>
          <a:p>
            <a:pPr marL="0" indent="0" algn="ctr">
              <a:buNone/>
            </a:pPr>
            <a:r>
              <a:rPr lang="en-US" sz="4800" i="1" dirty="0"/>
              <a:t>Dr. LeRoy Hill, Jr.</a:t>
            </a:r>
          </a:p>
          <a:p>
            <a:pPr marL="0" indent="0">
              <a:buNone/>
            </a:pPr>
            <a:endParaRPr lang="en-US" sz="2000" dirty="0"/>
          </a:p>
        </p:txBody>
      </p:sp>
    </p:spTree>
    <p:extLst>
      <p:ext uri="{BB962C8B-B14F-4D97-AF65-F5344CB8AC3E}">
        <p14:creationId xmlns:p14="http://schemas.microsoft.com/office/powerpoint/2010/main" val="10424456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descr="Yellow question mark">
            <a:extLst>
              <a:ext uri="{FF2B5EF4-FFF2-40B4-BE49-F238E27FC236}">
                <a16:creationId xmlns:a16="http://schemas.microsoft.com/office/drawing/2014/main" id="{6FF9C6FB-5697-0A9A-425B-FA3E83A3C164}"/>
              </a:ext>
            </a:extLst>
          </p:cNvPr>
          <p:cNvPicPr>
            <a:picLocks noChangeAspect="1"/>
          </p:cNvPicPr>
          <p:nvPr/>
        </p:nvPicPr>
        <p:blipFill rotWithShape="1">
          <a:blip r:embed="rId2"/>
          <a:srcRect b="6250"/>
          <a:stretch/>
        </p:blipFill>
        <p:spPr>
          <a:xfrm>
            <a:off x="-3047" y="10"/>
            <a:ext cx="12191999" cy="6857990"/>
          </a:xfrm>
          <a:prstGeom prst="rect">
            <a:avLst/>
          </a:prstGeom>
        </p:spPr>
      </p:pic>
      <p:sp>
        <p:nvSpPr>
          <p:cNvPr id="24" name="Rectangle 23">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1097280" y="325550"/>
            <a:ext cx="10058400" cy="3574778"/>
          </a:xfrm>
          <a:effectLst>
            <a:outerShdw blurRad="50800" dist="38100" dir="2700000" algn="tl" rotWithShape="0">
              <a:prstClr val="black">
                <a:alpha val="40000"/>
              </a:prstClr>
            </a:outerShdw>
          </a:effectLst>
        </p:spPr>
        <p:txBody>
          <a:bodyPr vert="horz" lIns="91440" tIns="45720" rIns="91440" bIns="45720" rtlCol="0" anchor="b">
            <a:normAutofit/>
          </a:bodyPr>
          <a:lstStyle/>
          <a:p>
            <a:pPr algn="ctr"/>
            <a:r>
              <a:rPr lang="en-US" sz="5200">
                <a:solidFill>
                  <a:srgbClr val="FFFFFF"/>
                </a:solidFill>
              </a:rPr>
              <a:t>Questions?</a:t>
            </a:r>
          </a:p>
        </p:txBody>
      </p:sp>
    </p:spTree>
    <p:extLst>
      <p:ext uri="{BB962C8B-B14F-4D97-AF65-F5344CB8AC3E}">
        <p14:creationId xmlns:p14="http://schemas.microsoft.com/office/powerpoint/2010/main" val="2186461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The Great Commission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Matthew 28:19-20 NKJV</a:t>
            </a:r>
          </a:p>
          <a:p>
            <a:pPr marL="0" indent="0">
              <a:buNone/>
            </a:pPr>
            <a:r>
              <a:rPr lang="en-US" sz="4800" dirty="0"/>
              <a:t>19 Go therefore and make disciples of all the nations, baptizing them in the name of the Father and of the Son and of the Holy Spirit, 20 teaching them to observe all things that I have commanded you; and lo, I am with you always, even to the end of the age.” Amen.</a:t>
            </a:r>
          </a:p>
        </p:txBody>
      </p:sp>
    </p:spTree>
    <p:extLst>
      <p:ext uri="{BB962C8B-B14F-4D97-AF65-F5344CB8AC3E}">
        <p14:creationId xmlns:p14="http://schemas.microsoft.com/office/powerpoint/2010/main" val="3897092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B61E5-A291-9270-4519-44486CF26797}"/>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DE90C14-EDFC-F4DF-92EA-3F23248CE3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43D2848-4317-C184-642F-581AFDB2D7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B4B51E3-A0CB-3318-83DC-9DB65D9DB5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3CB2CC6-52E0-D7D5-08E7-96C8E0487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9B7DFEC-6765-9D97-BD22-7800B30F3E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94A0DE-0389-8BCD-32E7-2F875492F61B}"/>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Romans Road To Salvation   </a:t>
            </a:r>
          </a:p>
        </p:txBody>
      </p:sp>
      <p:sp>
        <p:nvSpPr>
          <p:cNvPr id="3" name="Content Placeholder 2">
            <a:extLst>
              <a:ext uri="{FF2B5EF4-FFF2-40B4-BE49-F238E27FC236}">
                <a16:creationId xmlns:a16="http://schemas.microsoft.com/office/drawing/2014/main" id="{B5C7B283-65F4-CE4E-C54A-28A3A27A8AAB}"/>
              </a:ext>
            </a:extLst>
          </p:cNvPr>
          <p:cNvSpPr>
            <a:spLocks noGrp="1"/>
          </p:cNvSpPr>
          <p:nvPr>
            <p:ph idx="1"/>
          </p:nvPr>
        </p:nvSpPr>
        <p:spPr>
          <a:xfrm>
            <a:off x="1" y="1597432"/>
            <a:ext cx="12191994" cy="5260568"/>
          </a:xfrm>
        </p:spPr>
        <p:txBody>
          <a:bodyPr anchor="ctr">
            <a:normAutofit/>
          </a:bodyPr>
          <a:lstStyle/>
          <a:p>
            <a:pPr marL="0" indent="0">
              <a:buNone/>
            </a:pPr>
            <a:r>
              <a:rPr lang="en-US" sz="4000" dirty="0"/>
              <a:t>A.	Romans 3:23- All have sinned.</a:t>
            </a:r>
          </a:p>
          <a:p>
            <a:pPr marL="0" indent="0">
              <a:buNone/>
            </a:pPr>
            <a:r>
              <a:rPr lang="en-US" sz="4000" dirty="0"/>
              <a:t>B.	Romans 6:23- The wages (results) of sin is death.</a:t>
            </a:r>
          </a:p>
          <a:p>
            <a:pPr marL="0" indent="0">
              <a:buNone/>
            </a:pPr>
            <a:r>
              <a:rPr lang="en-US" sz="4000" dirty="0"/>
              <a:t>C.	Romans 5:8- Jesus Christ died for our sin.</a:t>
            </a:r>
          </a:p>
          <a:p>
            <a:pPr marL="0" indent="0">
              <a:buNone/>
            </a:pPr>
            <a:r>
              <a:rPr lang="en-US" sz="4000" dirty="0"/>
              <a:t>D.	Romans 10:9-10 If we confess and believe we are 	saved. </a:t>
            </a:r>
          </a:p>
          <a:p>
            <a:pPr marL="0" indent="0">
              <a:buNone/>
            </a:pPr>
            <a:r>
              <a:rPr lang="en-US" sz="4000" dirty="0"/>
              <a:t>	 Romans 10:13 Whoever confesses is saved.</a:t>
            </a:r>
          </a:p>
          <a:p>
            <a:pPr marL="0" indent="0">
              <a:buNone/>
            </a:pPr>
            <a:r>
              <a:rPr lang="en-US" sz="4000" dirty="0"/>
              <a:t>E.	Romans 8:1 We are justified (declared righteous) in 	Jesus Christ. </a:t>
            </a:r>
            <a:endParaRPr lang="en-US" sz="4800" dirty="0"/>
          </a:p>
        </p:txBody>
      </p:sp>
    </p:spTree>
    <p:extLst>
      <p:ext uri="{BB962C8B-B14F-4D97-AF65-F5344CB8AC3E}">
        <p14:creationId xmlns:p14="http://schemas.microsoft.com/office/powerpoint/2010/main" val="807438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ED47698-8905-296D-E312-C7F33E6CAEB8}"/>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98CF81-526B-6F0A-D55B-18ED11D8CF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ADA666-3BD2-0E19-57BF-F5FCB4853A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1B42445-6732-4912-AAC0-41A717B99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7BCC5AE-97D5-9BFB-A9C5-ED0EFC23D0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D9B0763-E6DD-8AB7-0889-6E99B008C0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DEFDC-E8C8-0DF8-EA72-59A35756B099}"/>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The Spiritual “Go-Bag” for Evangelism</a:t>
            </a:r>
          </a:p>
        </p:txBody>
      </p:sp>
      <p:sp>
        <p:nvSpPr>
          <p:cNvPr id="3" name="Content Placeholder 2">
            <a:extLst>
              <a:ext uri="{FF2B5EF4-FFF2-40B4-BE49-F238E27FC236}">
                <a16:creationId xmlns:a16="http://schemas.microsoft.com/office/drawing/2014/main" id="{D4DAC87E-CB03-C07C-72DE-B2C452CE586F}"/>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 </a:t>
            </a:r>
            <a:r>
              <a:rPr lang="en-US" sz="5400" dirty="0"/>
              <a:t>A “Go-Bag” is a bag backed with essential items, kept ready for use in the event of an emergency. </a:t>
            </a:r>
          </a:p>
        </p:txBody>
      </p:sp>
    </p:spTree>
    <p:extLst>
      <p:ext uri="{BB962C8B-B14F-4D97-AF65-F5344CB8AC3E}">
        <p14:creationId xmlns:p14="http://schemas.microsoft.com/office/powerpoint/2010/main" val="1798253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A3A934A-279C-5DA4-57AA-7B39189723DF}"/>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BA648B-EB8A-3EAC-FB86-9D23275693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8F5A473-1F09-7C73-724F-16C8E1F773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083241A-F2FA-9A8B-AAD2-008C18ECE0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24AAB31-CE74-4713-2E9A-87E4BC1B6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C11FFC6-97C1-767F-0333-AFC0C7EFB4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195138-1251-AC86-8373-88466FBDD6AA}"/>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The Spiritual “Go-Bag” for Evangelism</a:t>
            </a:r>
          </a:p>
        </p:txBody>
      </p:sp>
      <p:sp>
        <p:nvSpPr>
          <p:cNvPr id="3" name="Content Placeholder 2">
            <a:extLst>
              <a:ext uri="{FF2B5EF4-FFF2-40B4-BE49-F238E27FC236}">
                <a16:creationId xmlns:a16="http://schemas.microsoft.com/office/drawing/2014/main" id="{648E76D8-7E96-CAFB-6BAD-7C530FD5F424}"/>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 </a:t>
            </a:r>
            <a:r>
              <a:rPr lang="en-US" sz="5400" dirty="0"/>
              <a:t>A Spiritual “Go-Bag” for evangelism is items (physical and spiritual) that we have prepared for any opportunity to share the Gospel of Jesus Christ. </a:t>
            </a:r>
          </a:p>
        </p:txBody>
      </p:sp>
    </p:spTree>
    <p:extLst>
      <p:ext uri="{BB962C8B-B14F-4D97-AF65-F5344CB8AC3E}">
        <p14:creationId xmlns:p14="http://schemas.microsoft.com/office/powerpoint/2010/main" val="393019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6FBDC4E-545B-1FA3-E6A0-FF1D18719B33}"/>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0D908B-D29D-E7D4-1F99-3478030442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618C805-1FD1-2CD5-A276-3142179C01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B1BAB7F-D025-3F75-62AF-0B89FDB16B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502F2A7-B008-771F-415B-155C4F46B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2B049A3-A1F6-1836-307E-26A29EEA0C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676FD1-1ED9-229B-1F23-CDE6AF224D35}"/>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The Spiritual “Go-Bag” for Evangelism</a:t>
            </a:r>
          </a:p>
        </p:txBody>
      </p:sp>
      <p:sp>
        <p:nvSpPr>
          <p:cNvPr id="3" name="Content Placeholder 2">
            <a:extLst>
              <a:ext uri="{FF2B5EF4-FFF2-40B4-BE49-F238E27FC236}">
                <a16:creationId xmlns:a16="http://schemas.microsoft.com/office/drawing/2014/main" id="{1321D917-2343-1321-1875-15F7D42587CF}"/>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 </a:t>
            </a:r>
            <a:r>
              <a:rPr lang="en-US" sz="5400" dirty="0"/>
              <a:t>1 Peter 3:15</a:t>
            </a:r>
          </a:p>
          <a:p>
            <a:pPr marL="0" indent="0" algn="ctr">
              <a:buNone/>
            </a:pPr>
            <a:r>
              <a:rPr lang="en-US" sz="5400" dirty="0"/>
              <a:t> But sanctify the Lord God in your hearts, and always be ready to give a defense to everyone who asks you a reason for the hope that is in you, with meekness and fear;</a:t>
            </a:r>
          </a:p>
        </p:txBody>
      </p:sp>
    </p:spTree>
    <p:extLst>
      <p:ext uri="{BB962C8B-B14F-4D97-AF65-F5344CB8AC3E}">
        <p14:creationId xmlns:p14="http://schemas.microsoft.com/office/powerpoint/2010/main" val="1754514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CC31E63-B431-FF1C-0336-7F1328D41E7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B1E455D-ABDA-348A-579A-31D6EF4B15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82DA005-1811-909E-30A8-BC26F70DE6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B502F55-DD59-A281-A0B1-2FAAD786A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09B35D4-59DB-F79D-0447-E61FFB68A5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AFFF8A0-3DA0-ED11-81B1-D48A4F5565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C445D3-1AE2-BFBA-9409-468022DC6266}"/>
              </a:ext>
            </a:extLst>
          </p:cNvPr>
          <p:cNvSpPr>
            <a:spLocks noGrp="1"/>
          </p:cNvSpPr>
          <p:nvPr>
            <p:ph type="title"/>
          </p:nvPr>
        </p:nvSpPr>
        <p:spPr>
          <a:xfrm>
            <a:off x="0" y="0"/>
            <a:ext cx="12191995" cy="1590741"/>
          </a:xfrm>
        </p:spPr>
        <p:txBody>
          <a:bodyPr>
            <a:normAutofit/>
          </a:bodyPr>
          <a:lstStyle/>
          <a:p>
            <a:pPr algn="ctr"/>
            <a:r>
              <a:rPr lang="en-US" sz="6000" dirty="0">
                <a:solidFill>
                  <a:srgbClr val="FFFFFF"/>
                </a:solidFill>
              </a:rPr>
              <a:t>The Spiritual “Go-Bag” for Evangelism</a:t>
            </a:r>
          </a:p>
        </p:txBody>
      </p:sp>
      <p:sp>
        <p:nvSpPr>
          <p:cNvPr id="3" name="Content Placeholder 2">
            <a:extLst>
              <a:ext uri="{FF2B5EF4-FFF2-40B4-BE49-F238E27FC236}">
                <a16:creationId xmlns:a16="http://schemas.microsoft.com/office/drawing/2014/main" id="{DE2CA873-29D4-CF8A-175E-7D82DAA8A88E}"/>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 3 Components of the Spiritual “Go-Bag”</a:t>
            </a:r>
          </a:p>
          <a:p>
            <a:pPr marL="0" indent="0" algn="ctr">
              <a:buNone/>
            </a:pPr>
            <a:r>
              <a:rPr lang="en-US" sz="4800" dirty="0"/>
              <a:t>What is in our hand</a:t>
            </a:r>
          </a:p>
          <a:p>
            <a:pPr marL="0" indent="0" algn="ctr">
              <a:buNone/>
            </a:pPr>
            <a:r>
              <a:rPr lang="en-US" sz="4800" dirty="0"/>
              <a:t>What is in our head</a:t>
            </a:r>
          </a:p>
          <a:p>
            <a:pPr marL="0" indent="0" algn="ctr">
              <a:buNone/>
            </a:pPr>
            <a:r>
              <a:rPr lang="en-US" sz="4800" dirty="0"/>
              <a:t>What is in our hearts</a:t>
            </a:r>
          </a:p>
        </p:txBody>
      </p:sp>
    </p:spTree>
    <p:extLst>
      <p:ext uri="{BB962C8B-B14F-4D97-AF65-F5344CB8AC3E}">
        <p14:creationId xmlns:p14="http://schemas.microsoft.com/office/powerpoint/2010/main" val="41783133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TM04033927[[fn=Main Event]]</Template>
  <TotalTime>597</TotalTime>
  <Words>1104</Words>
  <Application>Microsoft Office PowerPoint</Application>
  <PresentationFormat>Widescreen</PresentationFormat>
  <Paragraphs>95</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Amasis MT Pro Medium</vt:lpstr>
      <vt:lpstr>Arial</vt:lpstr>
      <vt:lpstr>Calibri</vt:lpstr>
      <vt:lpstr>Calibri Light</vt:lpstr>
      <vt:lpstr>Office Theme</vt:lpstr>
      <vt:lpstr>National Baptist Convention Department of Evangelism </vt:lpstr>
      <vt:lpstr>Definitions of Evangelism </vt:lpstr>
      <vt:lpstr>Definitions of Evangelism </vt:lpstr>
      <vt:lpstr>The Great Commission  </vt:lpstr>
      <vt:lpstr>Romans Road To Salvation   </vt:lpstr>
      <vt:lpstr>The Spiritual “Go-Bag” for Evangelism</vt:lpstr>
      <vt:lpstr>The Spiritual “Go-Bag” for Evangelism</vt:lpstr>
      <vt:lpstr>The Spiritual “Go-Bag” for Evangelism</vt:lpstr>
      <vt:lpstr>The Spiritual “Go-Bag” for Evangelism</vt:lpstr>
      <vt:lpstr>What is in our hands</vt:lpstr>
      <vt:lpstr>What is in our hands</vt:lpstr>
      <vt:lpstr>What is in our hands</vt:lpstr>
      <vt:lpstr>What is in our head</vt:lpstr>
      <vt:lpstr>What is in our head</vt:lpstr>
      <vt:lpstr>What is in our head</vt:lpstr>
      <vt:lpstr>What is in our head</vt:lpstr>
      <vt:lpstr>What is in our head</vt:lpstr>
      <vt:lpstr>What is in our head</vt:lpstr>
      <vt:lpstr>What is in our head</vt:lpstr>
      <vt:lpstr>What is in our head</vt:lpstr>
      <vt:lpstr>What is in our head</vt:lpstr>
      <vt:lpstr>What is in your heart</vt:lpstr>
      <vt:lpstr>What is in your heart</vt:lpstr>
      <vt:lpstr>What is in your heart</vt:lpstr>
      <vt:lpstr>What is in your heart</vt:lpstr>
      <vt:lpstr>What is in your heart</vt:lpstr>
      <vt:lpstr>What is in your heart</vt:lpstr>
      <vt:lpstr>The Spiritual “Go-Bag” for Evangelism </vt:lpstr>
      <vt:lpstr>Contact Information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Baptist Convention Department of Evangelism </dc:title>
  <dc:creator>Delmus Gillis</dc:creator>
  <cp:lastModifiedBy>Delmus Gillis</cp:lastModifiedBy>
  <cp:revision>5</cp:revision>
  <cp:lastPrinted>2023-10-05T16:51:51Z</cp:lastPrinted>
  <dcterms:created xsi:type="dcterms:W3CDTF">2022-10-11T21:01:57Z</dcterms:created>
  <dcterms:modified xsi:type="dcterms:W3CDTF">2024-02-09T13:37:58Z</dcterms:modified>
</cp:coreProperties>
</file>