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9" r:id="rId5"/>
    <p:sldId id="261" r:id="rId6"/>
    <p:sldId id="280" r:id="rId7"/>
    <p:sldId id="281" r:id="rId8"/>
    <p:sldId id="283" r:id="rId9"/>
    <p:sldId id="262" r:id="rId10"/>
    <p:sldId id="282" r:id="rId11"/>
    <p:sldId id="263" r:id="rId12"/>
    <p:sldId id="264" r:id="rId13"/>
    <p:sldId id="265" r:id="rId14"/>
    <p:sldId id="266" r:id="rId15"/>
    <p:sldId id="284" r:id="rId16"/>
    <p:sldId id="269" r:id="rId17"/>
    <p:sldId id="270" r:id="rId18"/>
    <p:sldId id="285" r:id="rId19"/>
    <p:sldId id="267" r:id="rId20"/>
    <p:sldId id="268" r:id="rId21"/>
    <p:sldId id="286" r:id="rId22"/>
    <p:sldId id="288" r:id="rId23"/>
    <p:sldId id="278" r:id="rId24"/>
    <p:sldId id="277"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75CF7E-B551-4B70-9F66-E7E994C5DF2C}" v="176" dt="2023-10-05T17:22:23.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mus Gillis" userId="3e733ab93e913bfc" providerId="LiveId" clId="{A9F4DA6B-B460-4DF0-9CF1-7574A36835B3}"/>
    <pc:docChg chg="undo custSel addSld modSld">
      <pc:chgData name="Delmus Gillis" userId="3e733ab93e913bfc" providerId="LiveId" clId="{A9F4DA6B-B460-4DF0-9CF1-7574A36835B3}" dt="2022-10-19T11:27:26.795" v="223" actId="255"/>
      <pc:docMkLst>
        <pc:docMk/>
      </pc:docMkLst>
      <pc:sldChg chg="modSp mod">
        <pc:chgData name="Delmus Gillis" userId="3e733ab93e913bfc" providerId="LiveId" clId="{A9F4DA6B-B460-4DF0-9CF1-7574A36835B3}" dt="2022-10-19T11:24:50.836" v="1" actId="14100"/>
        <pc:sldMkLst>
          <pc:docMk/>
          <pc:sldMk cId="4060704463" sldId="273"/>
        </pc:sldMkLst>
        <pc:picChg chg="mod">
          <ac:chgData name="Delmus Gillis" userId="3e733ab93e913bfc" providerId="LiveId" clId="{A9F4DA6B-B460-4DF0-9CF1-7574A36835B3}" dt="2022-10-19T11:24:50.836" v="1" actId="14100"/>
          <ac:picMkLst>
            <pc:docMk/>
            <pc:sldMk cId="4060704463" sldId="273"/>
            <ac:picMk id="5" creationId="{CC14FF61-C7C6-4FCE-7BFC-B3DF5951AE8E}"/>
          </ac:picMkLst>
        </pc:picChg>
      </pc:sldChg>
      <pc:sldChg chg="addSp delSp modSp add mod">
        <pc:chgData name="Delmus Gillis" userId="3e733ab93e913bfc" providerId="LiveId" clId="{A9F4DA6B-B460-4DF0-9CF1-7574A36835B3}" dt="2022-10-19T11:27:26.795" v="223" actId="255"/>
        <pc:sldMkLst>
          <pc:docMk/>
          <pc:sldMk cId="2942316963" sldId="278"/>
        </pc:sldMkLst>
        <pc:spChg chg="mod">
          <ac:chgData name="Delmus Gillis" userId="3e733ab93e913bfc" providerId="LiveId" clId="{A9F4DA6B-B460-4DF0-9CF1-7574A36835B3}" dt="2022-10-19T11:25:31.264" v="32" actId="20577"/>
          <ac:spMkLst>
            <pc:docMk/>
            <pc:sldMk cId="2942316963" sldId="278"/>
            <ac:spMk id="2" creationId="{9697BBD2-578F-D018-D48F-C8BE83A20BCA}"/>
          </ac:spMkLst>
        </pc:spChg>
        <pc:spChg chg="add mod">
          <ac:chgData name="Delmus Gillis" userId="3e733ab93e913bfc" providerId="LiveId" clId="{A9F4DA6B-B460-4DF0-9CF1-7574A36835B3}" dt="2022-10-19T11:27:26.795" v="223" actId="255"/>
          <ac:spMkLst>
            <pc:docMk/>
            <pc:sldMk cId="2942316963" sldId="278"/>
            <ac:spMk id="4" creationId="{AD0ABB50-8A97-33C5-2306-5097AC9A3DA0}"/>
          </ac:spMkLst>
        </pc:spChg>
        <pc:picChg chg="del">
          <ac:chgData name="Delmus Gillis" userId="3e733ab93e913bfc" providerId="LiveId" clId="{A9F4DA6B-B460-4DF0-9CF1-7574A36835B3}" dt="2022-10-19T11:25:22.124" v="3" actId="478"/>
          <ac:picMkLst>
            <pc:docMk/>
            <pc:sldMk cId="2942316963" sldId="278"/>
            <ac:picMk id="7" creationId="{615CBD73-D422-DF36-F401-6823B7546EA4}"/>
          </ac:picMkLst>
        </pc:picChg>
      </pc:sldChg>
    </pc:docChg>
  </pc:docChgLst>
  <pc:docChgLst>
    <pc:chgData name="Delmus Gillis" userId="3e733ab93e913bfc" providerId="LiveId" clId="{F994657F-7F12-4F5F-AB6C-E097F8701AC1}"/>
    <pc:docChg chg="undo custSel addSld delSld modSld">
      <pc:chgData name="Delmus Gillis" userId="3e733ab93e913bfc" providerId="LiveId" clId="{F994657F-7F12-4F5F-AB6C-E097F8701AC1}" dt="2023-07-08T11:43:20.587" v="45" actId="114"/>
      <pc:docMkLst>
        <pc:docMk/>
      </pc:docMkLst>
      <pc:sldChg chg="modSp mod">
        <pc:chgData name="Delmus Gillis" userId="3e733ab93e913bfc" providerId="LiveId" clId="{F994657F-7F12-4F5F-AB6C-E097F8701AC1}" dt="2023-07-08T11:39:35.859" v="16" actId="255"/>
        <pc:sldMkLst>
          <pc:docMk/>
          <pc:sldMk cId="2276691859" sldId="260"/>
        </pc:sldMkLst>
        <pc:spChg chg="mod">
          <ac:chgData name="Delmus Gillis" userId="3e733ab93e913bfc" providerId="LiveId" clId="{F994657F-7F12-4F5F-AB6C-E097F8701AC1}" dt="2023-07-08T11:39:35.859" v="16" actId="255"/>
          <ac:spMkLst>
            <pc:docMk/>
            <pc:sldMk cId="2276691859" sldId="260"/>
            <ac:spMk id="3" creationId="{B4D75F7E-3570-F36A-FE1C-F49B199E40E9}"/>
          </ac:spMkLst>
        </pc:spChg>
      </pc:sldChg>
      <pc:sldChg chg="modSp mod">
        <pc:chgData name="Delmus Gillis" userId="3e733ab93e913bfc" providerId="LiveId" clId="{F994657F-7F12-4F5F-AB6C-E097F8701AC1}" dt="2023-07-08T11:43:20.587" v="45" actId="114"/>
        <pc:sldMkLst>
          <pc:docMk/>
          <pc:sldMk cId="3354258802" sldId="261"/>
        </pc:sldMkLst>
        <pc:spChg chg="mod">
          <ac:chgData name="Delmus Gillis" userId="3e733ab93e913bfc" providerId="LiveId" clId="{F994657F-7F12-4F5F-AB6C-E097F8701AC1}" dt="2023-07-08T11:43:20.587" v="45" actId="114"/>
          <ac:spMkLst>
            <pc:docMk/>
            <pc:sldMk cId="3354258802" sldId="261"/>
            <ac:spMk id="3" creationId="{B4D75F7E-3570-F36A-FE1C-F49B199E40E9}"/>
          </ac:spMkLst>
        </pc:spChg>
      </pc:sldChg>
      <pc:sldChg chg="modSp mod">
        <pc:chgData name="Delmus Gillis" userId="3e733ab93e913bfc" providerId="LiveId" clId="{F994657F-7F12-4F5F-AB6C-E097F8701AC1}" dt="2023-07-08T11:42:53.860" v="40"/>
        <pc:sldMkLst>
          <pc:docMk/>
          <pc:sldMk cId="2262703193" sldId="262"/>
        </pc:sldMkLst>
        <pc:spChg chg="mod">
          <ac:chgData name="Delmus Gillis" userId="3e733ab93e913bfc" providerId="LiveId" clId="{F994657F-7F12-4F5F-AB6C-E097F8701AC1}" dt="2023-07-08T11:42:53.860" v="40"/>
          <ac:spMkLst>
            <pc:docMk/>
            <pc:sldMk cId="2262703193" sldId="262"/>
            <ac:spMk id="3" creationId="{B4D75F7E-3570-F36A-FE1C-F49B199E40E9}"/>
          </ac:spMkLst>
        </pc:spChg>
      </pc:sldChg>
      <pc:sldChg chg="add">
        <pc:chgData name="Delmus Gillis" userId="3e733ab93e913bfc" providerId="LiveId" clId="{F994657F-7F12-4F5F-AB6C-E097F8701AC1}" dt="2023-07-08T11:38:04.559" v="0" actId="2890"/>
        <pc:sldMkLst>
          <pc:docMk/>
          <pc:sldMk cId="3713881107" sldId="279"/>
        </pc:sldMkLst>
      </pc:sldChg>
      <pc:sldChg chg="modSp add mod">
        <pc:chgData name="Delmus Gillis" userId="3e733ab93e913bfc" providerId="LiveId" clId="{F994657F-7F12-4F5F-AB6C-E097F8701AC1}" dt="2023-07-08T11:42:01.242" v="34" actId="114"/>
        <pc:sldMkLst>
          <pc:docMk/>
          <pc:sldMk cId="1042445684" sldId="280"/>
        </pc:sldMkLst>
        <pc:spChg chg="mod">
          <ac:chgData name="Delmus Gillis" userId="3e733ab93e913bfc" providerId="LiveId" clId="{F994657F-7F12-4F5F-AB6C-E097F8701AC1}" dt="2023-07-08T11:42:01.242" v="34" actId="114"/>
          <ac:spMkLst>
            <pc:docMk/>
            <pc:sldMk cId="1042445684" sldId="280"/>
            <ac:spMk id="3" creationId="{B4D75F7E-3570-F36A-FE1C-F49B199E40E9}"/>
          </ac:spMkLst>
        </pc:spChg>
      </pc:sldChg>
      <pc:sldChg chg="modSp add mod">
        <pc:chgData name="Delmus Gillis" userId="3e733ab93e913bfc" providerId="LiveId" clId="{F994657F-7F12-4F5F-AB6C-E097F8701AC1}" dt="2023-07-08T11:41:54.215" v="33" actId="114"/>
        <pc:sldMkLst>
          <pc:docMk/>
          <pc:sldMk cId="3433620652" sldId="281"/>
        </pc:sldMkLst>
        <pc:spChg chg="mod">
          <ac:chgData name="Delmus Gillis" userId="3e733ab93e913bfc" providerId="LiveId" clId="{F994657F-7F12-4F5F-AB6C-E097F8701AC1}" dt="2023-07-08T11:41:54.215" v="33" actId="114"/>
          <ac:spMkLst>
            <pc:docMk/>
            <pc:sldMk cId="3433620652" sldId="281"/>
            <ac:spMk id="3" creationId="{B4D75F7E-3570-F36A-FE1C-F49B199E40E9}"/>
          </ac:spMkLst>
        </pc:spChg>
      </pc:sldChg>
      <pc:sldChg chg="new del">
        <pc:chgData name="Delmus Gillis" userId="3e733ab93e913bfc" providerId="LiveId" clId="{F994657F-7F12-4F5F-AB6C-E097F8701AC1}" dt="2023-07-08T11:42:24.750" v="36" actId="680"/>
        <pc:sldMkLst>
          <pc:docMk/>
          <pc:sldMk cId="3161655614" sldId="282"/>
        </pc:sldMkLst>
      </pc:sldChg>
      <pc:sldChg chg="add">
        <pc:chgData name="Delmus Gillis" userId="3e733ab93e913bfc" providerId="LiveId" clId="{F994657F-7F12-4F5F-AB6C-E097F8701AC1}" dt="2023-07-08T11:42:30.012" v="37" actId="2890"/>
        <pc:sldMkLst>
          <pc:docMk/>
          <pc:sldMk cId="3897092832" sldId="282"/>
        </pc:sldMkLst>
      </pc:sldChg>
    </pc:docChg>
  </pc:docChgLst>
  <pc:docChgLst>
    <pc:chgData name="Delmus Gillis" userId="3e733ab93e913bfc" providerId="LiveId" clId="{2E2F2F05-A9FF-8444-B7A9-8BB748B4CA8C}"/>
    <pc:docChg chg="modSld">
      <pc:chgData name="Delmus Gillis" userId="3e733ab93e913bfc" providerId="LiveId" clId="{2E2F2F05-A9FF-8444-B7A9-8BB748B4CA8C}" dt="2022-10-12T17:39:41.518" v="0" actId="14100"/>
      <pc:docMkLst>
        <pc:docMk/>
      </pc:docMkLst>
      <pc:sldChg chg="modSp">
        <pc:chgData name="Delmus Gillis" userId="3e733ab93e913bfc" providerId="LiveId" clId="{2E2F2F05-A9FF-8444-B7A9-8BB748B4CA8C}" dt="2022-10-12T17:39:41.518" v="0" actId="14100"/>
        <pc:sldMkLst>
          <pc:docMk/>
          <pc:sldMk cId="2773607373" sldId="257"/>
        </pc:sldMkLst>
        <pc:picChg chg="mod">
          <ac:chgData name="Delmus Gillis" userId="3e733ab93e913bfc" providerId="LiveId" clId="{2E2F2F05-A9FF-8444-B7A9-8BB748B4CA8C}" dt="2022-10-12T17:39:41.518" v="0" actId="14100"/>
          <ac:picMkLst>
            <pc:docMk/>
            <pc:sldMk cId="2773607373" sldId="257"/>
            <ac:picMk id="6" creationId="{BDEF1F58-F8A7-DFCA-4558-016286D52D42}"/>
          </ac:picMkLst>
        </pc:picChg>
      </pc:sldChg>
    </pc:docChg>
  </pc:docChgLst>
  <pc:docChgLst>
    <pc:chgData name="Delmus Gillis" userId="3e733ab93e913bfc" providerId="LiveId" clId="{AF75CF7E-B551-4B70-9F66-E7E994C5DF2C}"/>
    <pc:docChg chg="undo custSel addSld delSld modSld sldOrd">
      <pc:chgData name="Delmus Gillis" userId="3e733ab93e913bfc" providerId="LiveId" clId="{AF75CF7E-B551-4B70-9F66-E7E994C5DF2C}" dt="2023-10-05T17:43:09.325" v="500" actId="115"/>
      <pc:docMkLst>
        <pc:docMk/>
      </pc:docMkLst>
      <pc:sldChg chg="del">
        <pc:chgData name="Delmus Gillis" userId="3e733ab93e913bfc" providerId="LiveId" clId="{AF75CF7E-B551-4B70-9F66-E7E994C5DF2C}" dt="2023-09-29T10:55:00.604" v="0" actId="2696"/>
        <pc:sldMkLst>
          <pc:docMk/>
          <pc:sldMk cId="2276691859" sldId="260"/>
        </pc:sldMkLst>
      </pc:sldChg>
      <pc:sldChg chg="modSp">
        <pc:chgData name="Delmus Gillis" userId="3e733ab93e913bfc" providerId="LiveId" clId="{AF75CF7E-B551-4B70-9F66-E7E994C5DF2C}" dt="2023-10-05T16:36:01.013" v="147" actId="20577"/>
        <pc:sldMkLst>
          <pc:docMk/>
          <pc:sldMk cId="999509721" sldId="263"/>
        </pc:sldMkLst>
        <pc:spChg chg="mod">
          <ac:chgData name="Delmus Gillis" userId="3e733ab93e913bfc" providerId="LiveId" clId="{AF75CF7E-B551-4B70-9F66-E7E994C5DF2C}" dt="2023-10-05T16:36:01.013" v="147" actId="20577"/>
          <ac:spMkLst>
            <pc:docMk/>
            <pc:sldMk cId="999509721" sldId="263"/>
            <ac:spMk id="3" creationId="{B4D75F7E-3570-F36A-FE1C-F49B199E40E9}"/>
          </ac:spMkLst>
        </pc:spChg>
      </pc:sldChg>
      <pc:sldChg chg="modSp mod">
        <pc:chgData name="Delmus Gillis" userId="3e733ab93e913bfc" providerId="LiveId" clId="{AF75CF7E-B551-4B70-9F66-E7E994C5DF2C}" dt="2023-09-29T10:57:32.489" v="5" actId="113"/>
        <pc:sldMkLst>
          <pc:docMk/>
          <pc:sldMk cId="1297010333" sldId="264"/>
        </pc:sldMkLst>
        <pc:spChg chg="mod">
          <ac:chgData name="Delmus Gillis" userId="3e733ab93e913bfc" providerId="LiveId" clId="{AF75CF7E-B551-4B70-9F66-E7E994C5DF2C}" dt="2023-09-29T10:57:32.489" v="5" actId="113"/>
          <ac:spMkLst>
            <pc:docMk/>
            <pc:sldMk cId="1297010333" sldId="264"/>
            <ac:spMk id="3" creationId="{B4D75F7E-3570-F36A-FE1C-F49B199E40E9}"/>
          </ac:spMkLst>
        </pc:spChg>
      </pc:sldChg>
      <pc:sldChg chg="del">
        <pc:chgData name="Delmus Gillis" userId="3e733ab93e913bfc" providerId="LiveId" clId="{AF75CF7E-B551-4B70-9F66-E7E994C5DF2C}" dt="2023-09-29T10:57:58.674" v="6" actId="2696"/>
        <pc:sldMkLst>
          <pc:docMk/>
          <pc:sldMk cId="1525639631" sldId="267"/>
        </pc:sldMkLst>
      </pc:sldChg>
      <pc:sldChg chg="add setBg">
        <pc:chgData name="Delmus Gillis" userId="3e733ab93e913bfc" providerId="LiveId" clId="{AF75CF7E-B551-4B70-9F66-E7E994C5DF2C}" dt="2023-10-05T17:19:23.628" v="166"/>
        <pc:sldMkLst>
          <pc:docMk/>
          <pc:sldMk cId="2002722655" sldId="267"/>
        </pc:sldMkLst>
      </pc:sldChg>
      <pc:sldChg chg="add setBg">
        <pc:chgData name="Delmus Gillis" userId="3e733ab93e913bfc" providerId="LiveId" clId="{AF75CF7E-B551-4B70-9F66-E7E994C5DF2C}" dt="2023-10-05T17:19:26.342" v="167"/>
        <pc:sldMkLst>
          <pc:docMk/>
          <pc:sldMk cId="494622055" sldId="268"/>
        </pc:sldMkLst>
      </pc:sldChg>
      <pc:sldChg chg="del">
        <pc:chgData name="Delmus Gillis" userId="3e733ab93e913bfc" providerId="LiveId" clId="{AF75CF7E-B551-4B70-9F66-E7E994C5DF2C}" dt="2023-09-29T10:58:08.640" v="7" actId="2696"/>
        <pc:sldMkLst>
          <pc:docMk/>
          <pc:sldMk cId="1046912730" sldId="268"/>
        </pc:sldMkLst>
      </pc:sldChg>
      <pc:sldChg chg="modSp mod">
        <pc:chgData name="Delmus Gillis" userId="3e733ab93e913bfc" providerId="LiveId" clId="{AF75CF7E-B551-4B70-9F66-E7E994C5DF2C}" dt="2023-09-29T11:06:27.022" v="104" actId="20577"/>
        <pc:sldMkLst>
          <pc:docMk/>
          <pc:sldMk cId="863763163" sldId="269"/>
        </pc:sldMkLst>
        <pc:spChg chg="mod">
          <ac:chgData name="Delmus Gillis" userId="3e733ab93e913bfc" providerId="LiveId" clId="{AF75CF7E-B551-4B70-9F66-E7E994C5DF2C}" dt="2023-09-29T10:58:23.141" v="19" actId="20577"/>
          <ac:spMkLst>
            <pc:docMk/>
            <pc:sldMk cId="863763163" sldId="269"/>
            <ac:spMk id="2" creationId="{9697BBD2-578F-D018-D48F-C8BE83A20BCA}"/>
          </ac:spMkLst>
        </pc:spChg>
        <pc:spChg chg="mod">
          <ac:chgData name="Delmus Gillis" userId="3e733ab93e913bfc" providerId="LiveId" clId="{AF75CF7E-B551-4B70-9F66-E7E994C5DF2C}" dt="2023-09-29T11:06:27.022" v="104" actId="20577"/>
          <ac:spMkLst>
            <pc:docMk/>
            <pc:sldMk cId="863763163" sldId="269"/>
            <ac:spMk id="3" creationId="{B4D75F7E-3570-F36A-FE1C-F49B199E40E9}"/>
          </ac:spMkLst>
        </pc:spChg>
      </pc:sldChg>
      <pc:sldChg chg="modSp mod">
        <pc:chgData name="Delmus Gillis" userId="3e733ab93e913bfc" providerId="LiveId" clId="{AF75CF7E-B551-4B70-9F66-E7E994C5DF2C}" dt="2023-10-05T16:50:36.653" v="148" actId="20577"/>
        <pc:sldMkLst>
          <pc:docMk/>
          <pc:sldMk cId="1357392537" sldId="270"/>
        </pc:sldMkLst>
        <pc:spChg chg="mod">
          <ac:chgData name="Delmus Gillis" userId="3e733ab93e913bfc" providerId="LiveId" clId="{AF75CF7E-B551-4B70-9F66-E7E994C5DF2C}" dt="2023-10-05T16:50:36.653" v="148" actId="20577"/>
          <ac:spMkLst>
            <pc:docMk/>
            <pc:sldMk cId="1357392537" sldId="270"/>
            <ac:spMk id="3" creationId="{B4D75F7E-3570-F36A-FE1C-F49B199E40E9}"/>
          </ac:spMkLst>
        </pc:spChg>
      </pc:sldChg>
      <pc:sldChg chg="del">
        <pc:chgData name="Delmus Gillis" userId="3e733ab93e913bfc" providerId="LiveId" clId="{AF75CF7E-B551-4B70-9F66-E7E994C5DF2C}" dt="2023-09-29T11:06:41.642" v="105" actId="2696"/>
        <pc:sldMkLst>
          <pc:docMk/>
          <pc:sldMk cId="4120790054" sldId="271"/>
        </pc:sldMkLst>
      </pc:sldChg>
      <pc:sldChg chg="del">
        <pc:chgData name="Delmus Gillis" userId="3e733ab93e913bfc" providerId="LiveId" clId="{AF75CF7E-B551-4B70-9F66-E7E994C5DF2C}" dt="2023-09-29T11:06:48.562" v="106" actId="2696"/>
        <pc:sldMkLst>
          <pc:docMk/>
          <pc:sldMk cId="2823243396" sldId="272"/>
        </pc:sldMkLst>
      </pc:sldChg>
      <pc:sldChg chg="del">
        <pc:chgData name="Delmus Gillis" userId="3e733ab93e913bfc" providerId="LiveId" clId="{AF75CF7E-B551-4B70-9F66-E7E994C5DF2C}" dt="2023-09-29T11:07:04.698" v="107" actId="2696"/>
        <pc:sldMkLst>
          <pc:docMk/>
          <pc:sldMk cId="4060704463" sldId="273"/>
        </pc:sldMkLst>
      </pc:sldChg>
      <pc:sldChg chg="del">
        <pc:chgData name="Delmus Gillis" userId="3e733ab93e913bfc" providerId="LiveId" clId="{AF75CF7E-B551-4B70-9F66-E7E994C5DF2C}" dt="2023-09-29T11:07:09.417" v="108" actId="2696"/>
        <pc:sldMkLst>
          <pc:docMk/>
          <pc:sldMk cId="2138676121" sldId="274"/>
        </pc:sldMkLst>
      </pc:sldChg>
      <pc:sldChg chg="del">
        <pc:chgData name="Delmus Gillis" userId="3e733ab93e913bfc" providerId="LiveId" clId="{AF75CF7E-B551-4B70-9F66-E7E994C5DF2C}" dt="2023-09-29T11:07:12.369" v="109" actId="2696"/>
        <pc:sldMkLst>
          <pc:docMk/>
          <pc:sldMk cId="759959629" sldId="275"/>
        </pc:sldMkLst>
      </pc:sldChg>
      <pc:sldChg chg="del">
        <pc:chgData name="Delmus Gillis" userId="3e733ab93e913bfc" providerId="LiveId" clId="{AF75CF7E-B551-4B70-9F66-E7E994C5DF2C}" dt="2023-09-29T11:07:17.649" v="110" actId="2696"/>
        <pc:sldMkLst>
          <pc:docMk/>
          <pc:sldMk cId="1215547600" sldId="276"/>
        </pc:sldMkLst>
      </pc:sldChg>
      <pc:sldChg chg="modSp add mod">
        <pc:chgData name="Delmus Gillis" userId="3e733ab93e913bfc" providerId="LiveId" clId="{AF75CF7E-B551-4B70-9F66-E7E994C5DF2C}" dt="2023-10-05T16:35:37.640" v="140" actId="20577"/>
        <pc:sldMkLst>
          <pc:docMk/>
          <pc:sldMk cId="2648237618" sldId="283"/>
        </pc:sldMkLst>
        <pc:spChg chg="mod">
          <ac:chgData name="Delmus Gillis" userId="3e733ab93e913bfc" providerId="LiveId" clId="{AF75CF7E-B551-4B70-9F66-E7E994C5DF2C}" dt="2023-10-05T16:35:37.640" v="140" actId="20577"/>
          <ac:spMkLst>
            <pc:docMk/>
            <pc:sldMk cId="2648237618" sldId="283"/>
            <ac:spMk id="3" creationId="{B4D75F7E-3570-F36A-FE1C-F49B199E40E9}"/>
          </ac:spMkLst>
        </pc:spChg>
      </pc:sldChg>
      <pc:sldChg chg="modSp add mod">
        <pc:chgData name="Delmus Gillis" userId="3e733ab93e913bfc" providerId="LiveId" clId="{AF75CF7E-B551-4B70-9F66-E7E994C5DF2C}" dt="2023-10-05T17:10:17.908" v="163" actId="20577"/>
        <pc:sldMkLst>
          <pc:docMk/>
          <pc:sldMk cId="2403001082" sldId="284"/>
        </pc:sldMkLst>
        <pc:spChg chg="mod">
          <ac:chgData name="Delmus Gillis" userId="3e733ab93e913bfc" providerId="LiveId" clId="{AF75CF7E-B551-4B70-9F66-E7E994C5DF2C}" dt="2023-10-05T17:10:17.908" v="163" actId="20577"/>
          <ac:spMkLst>
            <pc:docMk/>
            <pc:sldMk cId="2403001082" sldId="284"/>
            <ac:spMk id="3" creationId="{B4D75F7E-3570-F36A-FE1C-F49B199E40E9}"/>
          </ac:spMkLst>
        </pc:spChg>
      </pc:sldChg>
      <pc:sldChg chg="new del">
        <pc:chgData name="Delmus Gillis" userId="3e733ab93e913bfc" providerId="LiveId" clId="{AF75CF7E-B551-4B70-9F66-E7E994C5DF2C}" dt="2023-10-05T17:17:52.694" v="165" actId="680"/>
        <pc:sldMkLst>
          <pc:docMk/>
          <pc:sldMk cId="246259270" sldId="285"/>
        </pc:sldMkLst>
      </pc:sldChg>
      <pc:sldChg chg="modSp add mod modAnim">
        <pc:chgData name="Delmus Gillis" userId="3e733ab93e913bfc" providerId="LiveId" clId="{AF75CF7E-B551-4B70-9F66-E7E994C5DF2C}" dt="2023-10-05T17:22:23.099" v="271" actId="115"/>
        <pc:sldMkLst>
          <pc:docMk/>
          <pc:sldMk cId="1879665949" sldId="285"/>
        </pc:sldMkLst>
        <pc:spChg chg="mod">
          <ac:chgData name="Delmus Gillis" userId="3e733ab93e913bfc" providerId="LiveId" clId="{AF75CF7E-B551-4B70-9F66-E7E994C5DF2C}" dt="2023-10-05T17:22:23.099" v="271" actId="115"/>
          <ac:spMkLst>
            <pc:docMk/>
            <pc:sldMk cId="1879665949" sldId="285"/>
            <ac:spMk id="3" creationId="{B4D75F7E-3570-F36A-FE1C-F49B199E40E9}"/>
          </ac:spMkLst>
        </pc:spChg>
      </pc:sldChg>
      <pc:sldChg chg="modSp add mod ord">
        <pc:chgData name="Delmus Gillis" userId="3e733ab93e913bfc" providerId="LiveId" clId="{AF75CF7E-B551-4B70-9F66-E7E994C5DF2C}" dt="2023-10-05T17:42:52.858" v="498" actId="20577"/>
        <pc:sldMkLst>
          <pc:docMk/>
          <pc:sldMk cId="1673463611" sldId="286"/>
        </pc:sldMkLst>
        <pc:spChg chg="mod">
          <ac:chgData name="Delmus Gillis" userId="3e733ab93e913bfc" providerId="LiveId" clId="{AF75CF7E-B551-4B70-9F66-E7E994C5DF2C}" dt="2023-10-05T17:42:52.858" v="498" actId="20577"/>
          <ac:spMkLst>
            <pc:docMk/>
            <pc:sldMk cId="1673463611" sldId="286"/>
            <ac:spMk id="2" creationId="{9697BBD2-578F-D018-D48F-C8BE83A20BCA}"/>
          </ac:spMkLst>
        </pc:spChg>
        <pc:spChg chg="mod">
          <ac:chgData name="Delmus Gillis" userId="3e733ab93e913bfc" providerId="LiveId" clId="{AF75CF7E-B551-4B70-9F66-E7E994C5DF2C}" dt="2023-10-05T17:42:02.650" v="478" actId="20577"/>
          <ac:spMkLst>
            <pc:docMk/>
            <pc:sldMk cId="1673463611" sldId="286"/>
            <ac:spMk id="3" creationId="{B4D75F7E-3570-F36A-FE1C-F49B199E40E9}"/>
          </ac:spMkLst>
        </pc:spChg>
      </pc:sldChg>
      <pc:sldChg chg="modSp add del mod">
        <pc:chgData name="Delmus Gillis" userId="3e733ab93e913bfc" providerId="LiveId" clId="{AF75CF7E-B551-4B70-9F66-E7E994C5DF2C}" dt="2023-10-05T17:37:31.537" v="456" actId="2696"/>
        <pc:sldMkLst>
          <pc:docMk/>
          <pc:sldMk cId="2143956421" sldId="287"/>
        </pc:sldMkLst>
        <pc:spChg chg="mod">
          <ac:chgData name="Delmus Gillis" userId="3e733ab93e913bfc" providerId="LiveId" clId="{AF75CF7E-B551-4B70-9F66-E7E994C5DF2C}" dt="2023-10-05T17:35:17.690" v="454" actId="20577"/>
          <ac:spMkLst>
            <pc:docMk/>
            <pc:sldMk cId="2143956421" sldId="287"/>
            <ac:spMk id="3" creationId="{B4D75F7E-3570-F36A-FE1C-F49B199E40E9}"/>
          </ac:spMkLst>
        </pc:spChg>
      </pc:sldChg>
      <pc:sldChg chg="modSp add mod">
        <pc:chgData name="Delmus Gillis" userId="3e733ab93e913bfc" providerId="LiveId" clId="{AF75CF7E-B551-4B70-9F66-E7E994C5DF2C}" dt="2023-10-05T17:43:09.325" v="500" actId="115"/>
        <pc:sldMkLst>
          <pc:docMk/>
          <pc:sldMk cId="4191312739" sldId="288"/>
        </pc:sldMkLst>
        <pc:spChg chg="mod">
          <ac:chgData name="Delmus Gillis" userId="3e733ab93e913bfc" providerId="LiveId" clId="{AF75CF7E-B551-4B70-9F66-E7E994C5DF2C}" dt="2023-10-05T17:43:09.325" v="500" actId="115"/>
          <ac:spMkLst>
            <pc:docMk/>
            <pc:sldMk cId="4191312739" sldId="288"/>
            <ac:spMk id="3" creationId="{B4D75F7E-3570-F36A-FE1C-F49B199E40E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750D-F5F6-0FE3-432B-9C2C00414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70BCF8-8A8D-22DA-405A-75D80C3F3F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022CAA-D84B-5A80-CBB2-B936C61DA599}"/>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844BA0B0-C55E-2A46-BB7D-C94513733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17B93-C360-904E-7F6B-7F298B11914C}"/>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7487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B9DDB-3712-C330-953A-93649BB7BE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A64715-0BD9-4559-67F0-FF7059A6A6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58A476-EC0B-F91C-DBB9-0B16AD1D424B}"/>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D6B6DC99-3E15-073A-6E39-E57128FBCB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53D8C-F539-ADB3-56F6-0D7F93157940}"/>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24108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766F9E-72C0-17E3-DDFE-F8144E08FE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D80DB8-42AA-CC16-D0E4-F23619DB5B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929F9-902F-7610-5F93-C042089F9832}"/>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F6295A2C-0236-1061-A31B-D57D8BE4B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78B31-DA24-C1F9-0E42-2E9558BB9BCF}"/>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080178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A2549-BF26-144A-2D1B-959B230A7F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FCEB4A-DCF3-F484-D593-1F02DD3E10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FBE9E-0F0B-896D-DBC9-0843C8410EA8}"/>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F56DAB58-2D14-047B-6D18-624F66950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E2764B-C13F-8836-FDEF-CEBE6A7E71B7}"/>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282819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DD7E-2410-43C6-9A7D-B29C3F3CEC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92F16C-E996-65E9-28CA-E0AC6BBE2B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768314-868A-E658-2FF0-2D3FFD7FE0E3}"/>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15F6E27D-FCAD-71EB-D953-7C48A78CE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AB8D7-CF64-C8FF-EF07-49D5669ABD0E}"/>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77956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4550-B4AC-7124-4499-4045A4A41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4981DE-53D9-F45E-6F87-737B8BF622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31FADA-14F6-884A-DE66-FFA642019B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ED31C3-FD12-817A-E642-0330F0A7022D}"/>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6" name="Footer Placeholder 5">
            <a:extLst>
              <a:ext uri="{FF2B5EF4-FFF2-40B4-BE49-F238E27FC236}">
                <a16:creationId xmlns:a16="http://schemas.microsoft.com/office/drawing/2014/main" id="{0CA1D8B7-E3A4-3F90-489A-621EA28A6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29486-4B36-C521-A2D6-94EEB808D3C1}"/>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74008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1C38-DE93-E9F2-499C-4B810F093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5B3008-363C-4B7D-BC6B-2E935C1765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CE6209-455E-F621-3C0C-F4F01A21BD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BF8ABA-3AA1-A3EE-E04F-EDA13F5524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FBC72D-38EF-547F-F1C2-BCBB359195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B2FF51-1D4A-CD0C-3E26-941E6D286619}"/>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8" name="Footer Placeholder 7">
            <a:extLst>
              <a:ext uri="{FF2B5EF4-FFF2-40B4-BE49-F238E27FC236}">
                <a16:creationId xmlns:a16="http://schemas.microsoft.com/office/drawing/2014/main" id="{066F9BB4-25A8-2B66-243F-49334CB638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C3FB0C-872D-00B2-0299-9FEF6A960AA3}"/>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175327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22563-E7B8-52BD-3FF3-E670AA35E5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D43E82-15E5-C905-F8CE-94F42A95E6A7}"/>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4" name="Footer Placeholder 3">
            <a:extLst>
              <a:ext uri="{FF2B5EF4-FFF2-40B4-BE49-F238E27FC236}">
                <a16:creationId xmlns:a16="http://schemas.microsoft.com/office/drawing/2014/main" id="{3DD193AA-4682-2BC4-F30C-E271E0CE04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D86DA3-48B4-1139-9370-2D90EC4938C3}"/>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87314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FD8738-7AEB-AB3D-2B4E-D727A77C963A}"/>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3" name="Footer Placeholder 2">
            <a:extLst>
              <a:ext uri="{FF2B5EF4-FFF2-40B4-BE49-F238E27FC236}">
                <a16:creationId xmlns:a16="http://schemas.microsoft.com/office/drawing/2014/main" id="{BAD4FBC1-C8B1-D39A-2C61-F75ECE81FF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5DAE71-6995-8313-FC37-0844319CD3CA}"/>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176290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66B97-26C8-AFFD-8584-CAEB2F0CE6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06D9F5-FBAC-ED5C-D4B7-D8A6C4E50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A77EF8-894E-6815-0075-6E0546E1D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1CCD5-3DD4-6BC6-9AE9-1ED381B5E06C}"/>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6" name="Footer Placeholder 5">
            <a:extLst>
              <a:ext uri="{FF2B5EF4-FFF2-40B4-BE49-F238E27FC236}">
                <a16:creationId xmlns:a16="http://schemas.microsoft.com/office/drawing/2014/main" id="{A19FE867-F304-D2FE-37B4-2D44107CA1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478AFB-890E-ECF0-BCC4-2C03319D2348}"/>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98371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5F7DD-777F-DE59-1C35-8B4AC3223C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457513-D67C-E610-349B-1D7B656E6B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D1CC87-FF6A-BD3B-2AAC-0D78A667F2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D5F8F-071A-763B-0FA7-0980AC05156D}"/>
              </a:ext>
            </a:extLst>
          </p:cNvPr>
          <p:cNvSpPr>
            <a:spLocks noGrp="1"/>
          </p:cNvSpPr>
          <p:nvPr>
            <p:ph type="dt" sz="half" idx="10"/>
          </p:nvPr>
        </p:nvSpPr>
        <p:spPr/>
        <p:txBody>
          <a:bodyPr/>
          <a:lstStyle/>
          <a:p>
            <a:fld id="{5D66AAF9-E3C3-4866-B565-EA638D67E0CF}" type="datetimeFigureOut">
              <a:rPr lang="en-US" smtClean="0"/>
              <a:t>10/5/2023</a:t>
            </a:fld>
            <a:endParaRPr lang="en-US"/>
          </a:p>
        </p:txBody>
      </p:sp>
      <p:sp>
        <p:nvSpPr>
          <p:cNvPr id="6" name="Footer Placeholder 5">
            <a:extLst>
              <a:ext uri="{FF2B5EF4-FFF2-40B4-BE49-F238E27FC236}">
                <a16:creationId xmlns:a16="http://schemas.microsoft.com/office/drawing/2014/main" id="{CA54FF6B-8424-B969-8546-5F6AC1EFD8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54DEB-4E9C-633A-5F6B-CE2D5395F80E}"/>
              </a:ext>
            </a:extLst>
          </p:cNvPr>
          <p:cNvSpPr>
            <a:spLocks noGrp="1"/>
          </p:cNvSpPr>
          <p:nvPr>
            <p:ph type="sldNum" sz="quarter" idx="12"/>
          </p:nvPr>
        </p:nvSpPr>
        <p:spPr/>
        <p:txBody>
          <a:bodyPr/>
          <a:lstStyle/>
          <a:p>
            <a:fld id="{71027350-3801-47F9-8B01-1702DF3904CC}" type="slidenum">
              <a:rPr lang="en-US" smtClean="0"/>
              <a:t>‹#›</a:t>
            </a:fld>
            <a:endParaRPr lang="en-US"/>
          </a:p>
        </p:txBody>
      </p:sp>
    </p:spTree>
    <p:extLst>
      <p:ext uri="{BB962C8B-B14F-4D97-AF65-F5344CB8AC3E}">
        <p14:creationId xmlns:p14="http://schemas.microsoft.com/office/powerpoint/2010/main" val="3498181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2644AC-BACE-765D-4B47-E29339480D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299CCD-272D-2F76-DBC6-EE848D5DC0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305BED-3EBE-23E5-D7B0-B077241E1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6AAF9-E3C3-4866-B565-EA638D67E0CF}" type="datetimeFigureOut">
              <a:rPr lang="en-US" smtClean="0"/>
              <a:t>10/5/2023</a:t>
            </a:fld>
            <a:endParaRPr lang="en-US"/>
          </a:p>
        </p:txBody>
      </p:sp>
      <p:sp>
        <p:nvSpPr>
          <p:cNvPr id="5" name="Footer Placeholder 4">
            <a:extLst>
              <a:ext uri="{FF2B5EF4-FFF2-40B4-BE49-F238E27FC236}">
                <a16:creationId xmlns:a16="http://schemas.microsoft.com/office/drawing/2014/main" id="{27692F23-5B11-D7AC-8DDA-78BA359F77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4EC6C2-39B2-D0B7-7FEC-04DB0A253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27350-3801-47F9-8B01-1702DF3904CC}" type="slidenum">
              <a:rPr lang="en-US" smtClean="0"/>
              <a:t>‹#›</a:t>
            </a:fld>
            <a:endParaRPr lang="en-US"/>
          </a:p>
        </p:txBody>
      </p:sp>
    </p:spTree>
    <p:extLst>
      <p:ext uri="{BB962C8B-B14F-4D97-AF65-F5344CB8AC3E}">
        <p14:creationId xmlns:p14="http://schemas.microsoft.com/office/powerpoint/2010/main" val="218097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pastorgillisbbc@yahoo.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84366B-727C-C08D-2920-330C00FAD9B5}"/>
              </a:ext>
            </a:extLst>
          </p:cNvPr>
          <p:cNvSpPr>
            <a:spLocks noGrp="1"/>
          </p:cNvSpPr>
          <p:nvPr>
            <p:ph type="ctrTitle"/>
          </p:nvPr>
        </p:nvSpPr>
        <p:spPr>
          <a:xfrm>
            <a:off x="-1" y="921715"/>
            <a:ext cx="6345717" cy="2635993"/>
          </a:xfrm>
        </p:spPr>
        <p:txBody>
          <a:bodyPr anchor="b">
            <a:noAutofit/>
          </a:bodyPr>
          <a:lstStyle/>
          <a:p>
            <a:pPr algn="l"/>
            <a:r>
              <a:rPr lang="en-US" dirty="0">
                <a:latin typeface="Amasis MT Pro Medium" panose="02040604050005020304" pitchFamily="18" charset="0"/>
              </a:rPr>
              <a:t>National Baptist Convention</a:t>
            </a:r>
            <a:br>
              <a:rPr lang="en-US" dirty="0">
                <a:latin typeface="Amasis MT Pro Medium" panose="02040604050005020304" pitchFamily="18" charset="0"/>
              </a:rPr>
            </a:br>
            <a:r>
              <a:rPr lang="en-US" dirty="0">
                <a:latin typeface="Amasis MT Pro Medium" panose="02040604050005020304" pitchFamily="18" charset="0"/>
              </a:rPr>
              <a:t>Department of Evangelism </a:t>
            </a:r>
          </a:p>
        </p:txBody>
      </p:sp>
      <p:sp>
        <p:nvSpPr>
          <p:cNvPr id="12" name="Rectangle 11">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136656CA-F027-72F7-7FC1-371488DC6DE0}"/>
              </a:ext>
            </a:extLst>
          </p:cNvPr>
          <p:cNvSpPr>
            <a:spLocks noGrp="1"/>
          </p:cNvSpPr>
          <p:nvPr>
            <p:ph type="subTitle" idx="1"/>
          </p:nvPr>
        </p:nvSpPr>
        <p:spPr>
          <a:xfrm>
            <a:off x="0" y="4016924"/>
            <a:ext cx="6573905" cy="2841075"/>
          </a:xfrm>
        </p:spPr>
        <p:txBody>
          <a:bodyPr anchor="t">
            <a:normAutofit lnSpcReduction="10000"/>
          </a:bodyPr>
          <a:lstStyle/>
          <a:p>
            <a:pPr algn="l"/>
            <a:r>
              <a:rPr lang="en-US" sz="4400" dirty="0">
                <a:solidFill>
                  <a:srgbClr val="FFFFFF"/>
                </a:solidFill>
              </a:rPr>
              <a:t>Dr. Leroy Hill</a:t>
            </a:r>
          </a:p>
          <a:p>
            <a:pPr algn="l"/>
            <a:r>
              <a:rPr lang="en-US" sz="4400" dirty="0">
                <a:solidFill>
                  <a:srgbClr val="FFFFFF"/>
                </a:solidFill>
              </a:rPr>
              <a:t>Director </a:t>
            </a:r>
          </a:p>
          <a:p>
            <a:pPr algn="l"/>
            <a:r>
              <a:rPr lang="en-US" sz="4400" dirty="0">
                <a:solidFill>
                  <a:srgbClr val="FFFFFF"/>
                </a:solidFill>
              </a:rPr>
              <a:t>Rev. Delmus Gillis </a:t>
            </a:r>
          </a:p>
          <a:p>
            <a:pPr algn="l"/>
            <a:r>
              <a:rPr lang="en-US" sz="4400" dirty="0">
                <a:solidFill>
                  <a:srgbClr val="FFFFFF"/>
                </a:solidFill>
              </a:rPr>
              <a:t>Western Region Director  </a:t>
            </a:r>
          </a:p>
        </p:txBody>
      </p:sp>
      <p:pic>
        <p:nvPicPr>
          <p:cNvPr id="5" name="Picture 4" descr="A picture containing text, sauce, soup&#10;&#10;Description automatically generated">
            <a:extLst>
              <a:ext uri="{FF2B5EF4-FFF2-40B4-BE49-F238E27FC236}">
                <a16:creationId xmlns:a16="http://schemas.microsoft.com/office/drawing/2014/main" id="{684D0514-659E-4B9F-7626-7368EBB36E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3907" y="538419"/>
            <a:ext cx="5163022" cy="5403162"/>
          </a:xfrm>
          <a:prstGeom prst="rect">
            <a:avLst/>
          </a:prstGeom>
        </p:spPr>
      </p:pic>
      <p:sp>
        <p:nvSpPr>
          <p:cNvPr id="18" name="Rectangle 1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186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Great Commission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Matthew 28:19-20 NKJV</a:t>
            </a:r>
          </a:p>
          <a:p>
            <a:pPr marL="0" indent="0">
              <a:buNone/>
            </a:pPr>
            <a:r>
              <a:rPr lang="en-US" sz="4800" dirty="0"/>
              <a:t>19 Go therefore and make disciples of all the nations, baptizing them in the name of the Father and of the Son and of the Holy Spirit, 20 teaching them to observe all things that I have commanded you; and lo, I am with you always, even to the end of the age.” Amen.</a:t>
            </a:r>
          </a:p>
        </p:txBody>
      </p:sp>
    </p:spTree>
    <p:extLst>
      <p:ext uri="{BB962C8B-B14F-4D97-AF65-F5344CB8AC3E}">
        <p14:creationId xmlns:p14="http://schemas.microsoft.com/office/powerpoint/2010/main" val="3897092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Great Commission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914400" indent="-914400">
              <a:buAutoNum type="arabicPeriod"/>
            </a:pPr>
            <a:r>
              <a:rPr lang="en-US" sz="4800" dirty="0"/>
              <a:t>The </a:t>
            </a:r>
            <a:r>
              <a:rPr lang="en-US" sz="4800" b="1" u="sng" dirty="0"/>
              <a:t>Command</a:t>
            </a:r>
            <a:r>
              <a:rPr lang="en-US" sz="4800" dirty="0"/>
              <a:t> To Go</a:t>
            </a:r>
          </a:p>
          <a:p>
            <a:pPr marL="914400" indent="-914400">
              <a:buAutoNum type="arabicPeriod"/>
            </a:pPr>
            <a:r>
              <a:rPr lang="en-US" sz="4800" dirty="0"/>
              <a:t>The </a:t>
            </a:r>
            <a:r>
              <a:rPr lang="en-US" sz="4800" b="1" u="sng" dirty="0"/>
              <a:t>Conviction</a:t>
            </a:r>
            <a:r>
              <a:rPr lang="en-US" sz="4800" dirty="0"/>
              <a:t> To Baptize </a:t>
            </a:r>
          </a:p>
          <a:p>
            <a:pPr marL="914400" indent="-914400">
              <a:buAutoNum type="arabicPeriod"/>
            </a:pPr>
            <a:r>
              <a:rPr lang="en-US" sz="4800" dirty="0"/>
              <a:t>The </a:t>
            </a:r>
            <a:r>
              <a:rPr lang="en-US" sz="4800" b="1" u="sng" dirty="0"/>
              <a:t>Call</a:t>
            </a:r>
            <a:r>
              <a:rPr lang="en-US" sz="4800" dirty="0"/>
              <a:t> To Teach </a:t>
            </a:r>
          </a:p>
          <a:p>
            <a:pPr marL="914400" indent="-914400">
              <a:buAutoNum type="arabicPeriod"/>
            </a:pPr>
            <a:r>
              <a:rPr lang="en-US" sz="4800" dirty="0"/>
              <a:t>The </a:t>
            </a:r>
            <a:r>
              <a:rPr lang="en-US" sz="4800" b="1" u="sng" dirty="0"/>
              <a:t>Comfort</a:t>
            </a:r>
            <a:r>
              <a:rPr lang="en-US" sz="4800" dirty="0"/>
              <a:t> Of God’s Presence</a:t>
            </a:r>
          </a:p>
          <a:p>
            <a:pPr marL="0" indent="0">
              <a:buNone/>
            </a:pPr>
            <a:endParaRPr lang="en-US" sz="4800" dirty="0"/>
          </a:p>
        </p:txBody>
      </p:sp>
    </p:spTree>
    <p:extLst>
      <p:ext uri="{BB962C8B-B14F-4D97-AF65-F5344CB8AC3E}">
        <p14:creationId xmlns:p14="http://schemas.microsoft.com/office/powerpoint/2010/main" val="99950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Message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1 Corinthians 1:23 </a:t>
            </a:r>
          </a:p>
          <a:p>
            <a:pPr marL="0" indent="0">
              <a:buNone/>
            </a:pPr>
            <a:r>
              <a:rPr lang="en-US" sz="4800" dirty="0"/>
              <a:t>But we preach </a:t>
            </a:r>
            <a:r>
              <a:rPr lang="en-US" sz="4800" b="1" dirty="0"/>
              <a:t>Christ crucified</a:t>
            </a:r>
            <a:r>
              <a:rPr lang="en-US" sz="4800" dirty="0"/>
              <a:t>, to the Jews a stumbling block and to the Greeks foolishness,</a:t>
            </a:r>
          </a:p>
        </p:txBody>
      </p:sp>
    </p:spTree>
    <p:extLst>
      <p:ext uri="{BB962C8B-B14F-4D97-AF65-F5344CB8AC3E}">
        <p14:creationId xmlns:p14="http://schemas.microsoft.com/office/powerpoint/2010/main" val="1297010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Message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2 Corinthians 4:5 </a:t>
            </a:r>
          </a:p>
          <a:p>
            <a:pPr marL="0" indent="0">
              <a:buNone/>
            </a:pPr>
            <a:r>
              <a:rPr lang="en-US" sz="4800" dirty="0"/>
              <a:t>For we do not preach ourselves, but Christ Jesus the Lord, and ourselves your bondservants for Jesus’ sake. </a:t>
            </a:r>
          </a:p>
        </p:txBody>
      </p:sp>
    </p:spTree>
    <p:extLst>
      <p:ext uri="{BB962C8B-B14F-4D97-AF65-F5344CB8AC3E}">
        <p14:creationId xmlns:p14="http://schemas.microsoft.com/office/powerpoint/2010/main" val="2400748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Message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Colossians 1:28 </a:t>
            </a:r>
          </a:p>
          <a:p>
            <a:pPr marL="0" indent="0" algn="ctr">
              <a:buNone/>
            </a:pPr>
            <a:r>
              <a:rPr lang="en-US" sz="4800" dirty="0"/>
              <a:t>Him we preach, warning every man and teaching every man in all wisdom, that we may present every man perfect in Christ Jesus.</a:t>
            </a:r>
          </a:p>
        </p:txBody>
      </p:sp>
    </p:spTree>
    <p:extLst>
      <p:ext uri="{BB962C8B-B14F-4D97-AF65-F5344CB8AC3E}">
        <p14:creationId xmlns:p14="http://schemas.microsoft.com/office/powerpoint/2010/main" val="117346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Message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Acts 1:8</a:t>
            </a:r>
          </a:p>
          <a:p>
            <a:pPr marL="0" indent="0" algn="ctr">
              <a:buNone/>
            </a:pPr>
            <a:r>
              <a:rPr lang="en-US" sz="4800" dirty="0"/>
              <a:t>But you shall receive power when the Holy Spirit has come upon you; and you shall be witnesses to Me in Jerusalem, and in all Judea and Samaria, and to the end of the earth.”</a:t>
            </a:r>
          </a:p>
        </p:txBody>
      </p:sp>
    </p:spTree>
    <p:extLst>
      <p:ext uri="{BB962C8B-B14F-4D97-AF65-F5344CB8AC3E}">
        <p14:creationId xmlns:p14="http://schemas.microsoft.com/office/powerpoint/2010/main" val="2403001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err="1">
                <a:solidFill>
                  <a:srgbClr val="FFFFFF"/>
                </a:solidFill>
              </a:rPr>
              <a:t>FRANgelism</a:t>
            </a:r>
            <a:r>
              <a:rPr lang="en-US" sz="8800" dirty="0">
                <a:solidFill>
                  <a:srgbClr val="FFFFFF"/>
                </a:solidFill>
              </a:rPr>
              <a:t>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000" dirty="0"/>
              <a:t>Sharing the good news of Jesus Christ with</a:t>
            </a:r>
          </a:p>
          <a:p>
            <a:pPr algn="ctr">
              <a:buFont typeface="Wingdings" panose="05000000000000000000" pitchFamily="2" charset="2"/>
              <a:buChar char="Ø"/>
            </a:pPr>
            <a:r>
              <a:rPr lang="en-US" sz="4000" dirty="0"/>
              <a:t> friends </a:t>
            </a:r>
          </a:p>
          <a:p>
            <a:pPr algn="ctr">
              <a:buFont typeface="Wingdings" panose="05000000000000000000" pitchFamily="2" charset="2"/>
              <a:buChar char="Ø"/>
            </a:pPr>
            <a:r>
              <a:rPr lang="en-US" sz="4000" dirty="0"/>
              <a:t>relatives </a:t>
            </a:r>
          </a:p>
          <a:p>
            <a:pPr algn="ctr">
              <a:buFont typeface="Wingdings" panose="05000000000000000000" pitchFamily="2" charset="2"/>
              <a:buChar char="Ø"/>
            </a:pPr>
            <a:r>
              <a:rPr lang="en-US" sz="4000" dirty="0"/>
              <a:t>associates</a:t>
            </a:r>
          </a:p>
          <a:p>
            <a:pPr algn="ctr">
              <a:buFont typeface="Wingdings" panose="05000000000000000000" pitchFamily="2" charset="2"/>
              <a:buChar char="Ø"/>
            </a:pPr>
            <a:r>
              <a:rPr lang="en-US" sz="4000" dirty="0"/>
              <a:t> neighbors </a:t>
            </a:r>
          </a:p>
          <a:p>
            <a:pPr marL="0" indent="0" algn="ctr">
              <a:buNone/>
            </a:pPr>
            <a:r>
              <a:rPr lang="en-US" sz="4000" dirty="0"/>
              <a:t>John 1:35-51</a:t>
            </a:r>
          </a:p>
          <a:p>
            <a:pPr marL="0" indent="0" algn="ctr">
              <a:buNone/>
            </a:pPr>
            <a:r>
              <a:rPr lang="en-US" sz="4000" dirty="0"/>
              <a:t>Brother=&gt;Brother/Friend=&gt;Friend </a:t>
            </a:r>
          </a:p>
          <a:p>
            <a:pPr marL="0" indent="0" algn="ctr">
              <a:buNone/>
            </a:pPr>
            <a:endParaRPr lang="en-US" sz="4800" dirty="0"/>
          </a:p>
        </p:txBody>
      </p:sp>
    </p:spTree>
    <p:extLst>
      <p:ext uri="{BB962C8B-B14F-4D97-AF65-F5344CB8AC3E}">
        <p14:creationId xmlns:p14="http://schemas.microsoft.com/office/powerpoint/2010/main" val="863763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fontScale="90000"/>
          </a:bodyPr>
          <a:lstStyle/>
          <a:p>
            <a:pPr algn="ctr"/>
            <a:r>
              <a:rPr lang="en-US" sz="8800" dirty="0">
                <a:solidFill>
                  <a:srgbClr val="FFFFFF"/>
                </a:solidFill>
              </a:rPr>
              <a:t>Evangelism In Your Context</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fontScale="62500" lnSpcReduction="20000"/>
          </a:bodyPr>
          <a:lstStyle/>
          <a:p>
            <a:pPr marL="0" indent="0">
              <a:buNone/>
            </a:pPr>
            <a:r>
              <a:rPr lang="en-US" sz="4800" dirty="0"/>
              <a:t>A.	You must be </a:t>
            </a:r>
            <a:r>
              <a:rPr lang="en-US" sz="4800" b="1" u="sng" dirty="0"/>
              <a:t>convinced</a:t>
            </a:r>
            <a:r>
              <a:rPr lang="en-US" sz="4800" dirty="0"/>
              <a:t>. Before we can lead others to Christ we must be convinced of who He is for ourselves. John 1:35-39; Matthew 16:13-15</a:t>
            </a:r>
          </a:p>
          <a:p>
            <a:pPr marL="0" indent="0">
              <a:buNone/>
            </a:pPr>
            <a:endParaRPr lang="en-US" sz="4800" dirty="0"/>
          </a:p>
          <a:p>
            <a:pPr marL="0" indent="0">
              <a:buNone/>
            </a:pPr>
            <a:r>
              <a:rPr lang="en-US" sz="4800" dirty="0"/>
              <a:t>B.	You must be </a:t>
            </a:r>
            <a:r>
              <a:rPr lang="en-US" sz="4800" b="1" u="sng" dirty="0"/>
              <a:t>converted</a:t>
            </a:r>
            <a:r>
              <a:rPr lang="en-US" sz="4800" dirty="0"/>
              <a:t>. What you say you believe (convinced) should be evident in your life. John 1:40-42; Matthew 7:20</a:t>
            </a:r>
          </a:p>
          <a:p>
            <a:pPr marL="0" indent="0">
              <a:buNone/>
            </a:pPr>
            <a:endParaRPr lang="en-US" sz="4800" dirty="0"/>
          </a:p>
          <a:p>
            <a:pPr marL="0" indent="0">
              <a:buNone/>
            </a:pPr>
            <a:r>
              <a:rPr lang="en-US" sz="4800" dirty="0"/>
              <a:t>C.	You must be </a:t>
            </a:r>
            <a:r>
              <a:rPr lang="en-US" sz="4800" b="1" u="sng" dirty="0"/>
              <a:t>credible</a:t>
            </a:r>
            <a:r>
              <a:rPr lang="en-US" sz="4800" dirty="0"/>
              <a:t>. Does your confession match your character? John 1:43-46; Matthew 7:21</a:t>
            </a:r>
          </a:p>
          <a:p>
            <a:pPr marL="0" indent="0">
              <a:buNone/>
            </a:pPr>
            <a:endParaRPr lang="en-US" sz="4800" dirty="0"/>
          </a:p>
          <a:p>
            <a:pPr marL="0" indent="0">
              <a:buNone/>
            </a:pPr>
            <a:r>
              <a:rPr lang="en-US" sz="4800" dirty="0"/>
              <a:t>D.	You must </a:t>
            </a:r>
            <a:r>
              <a:rPr lang="en-US" sz="4800" b="1" u="sng" dirty="0"/>
              <a:t>come</a:t>
            </a:r>
            <a:r>
              <a:rPr lang="en-US" sz="4800" dirty="0"/>
              <a:t> with them. We are called to bring people to Christ not just send people to Christ. As much as possible we must be willing to walk with people in their journey. John 1:47-51 </a:t>
            </a:r>
          </a:p>
        </p:txBody>
      </p:sp>
    </p:spTree>
    <p:extLst>
      <p:ext uri="{BB962C8B-B14F-4D97-AF65-F5344CB8AC3E}">
        <p14:creationId xmlns:p14="http://schemas.microsoft.com/office/powerpoint/2010/main" val="135739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fontScale="90000"/>
          </a:bodyPr>
          <a:lstStyle/>
          <a:p>
            <a:pPr algn="ctr"/>
            <a:r>
              <a:rPr lang="en-US" sz="8800" dirty="0">
                <a:solidFill>
                  <a:srgbClr val="FFFFFF"/>
                </a:solidFill>
              </a:rPr>
              <a:t>Evangelism In Your Context</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914400" indent="-914400" algn="just">
              <a:buAutoNum type="arabicPeriod"/>
            </a:pPr>
            <a:r>
              <a:rPr lang="en-US" sz="5400" dirty="0"/>
              <a:t>Understand the </a:t>
            </a:r>
            <a:r>
              <a:rPr lang="en-US" sz="5400" b="1" u="sng" dirty="0"/>
              <a:t>Person</a:t>
            </a:r>
          </a:p>
          <a:p>
            <a:pPr marL="914400" indent="-914400" algn="just">
              <a:buAutoNum type="arabicPeriod"/>
            </a:pPr>
            <a:r>
              <a:rPr lang="en-US" sz="5400" dirty="0"/>
              <a:t>Have a </a:t>
            </a:r>
            <a:r>
              <a:rPr lang="en-US" sz="5400" b="1" u="sng" dirty="0"/>
              <a:t>Plan</a:t>
            </a:r>
            <a:r>
              <a:rPr lang="en-US" sz="5400" dirty="0"/>
              <a:t> </a:t>
            </a:r>
          </a:p>
          <a:p>
            <a:pPr marL="914400" indent="-914400" algn="just">
              <a:buAutoNum type="arabicPeriod"/>
            </a:pPr>
            <a:r>
              <a:rPr lang="en-US" sz="5400" dirty="0"/>
              <a:t>Ask for </a:t>
            </a:r>
            <a:r>
              <a:rPr lang="en-US" sz="5400" b="1" u="sng" dirty="0"/>
              <a:t>Permission</a:t>
            </a:r>
          </a:p>
          <a:p>
            <a:pPr marL="914400" indent="-914400" algn="just">
              <a:buAutoNum type="arabicPeriod"/>
            </a:pPr>
            <a:r>
              <a:rPr lang="en-US" sz="5400" b="1" u="sng" dirty="0"/>
              <a:t>Present</a:t>
            </a:r>
            <a:r>
              <a:rPr lang="en-US" sz="5400" dirty="0"/>
              <a:t> Jesus </a:t>
            </a:r>
          </a:p>
        </p:txBody>
      </p:sp>
    </p:spTree>
    <p:extLst>
      <p:ext uri="{BB962C8B-B14F-4D97-AF65-F5344CB8AC3E}">
        <p14:creationId xmlns:p14="http://schemas.microsoft.com/office/powerpoint/2010/main" val="187966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Romans Road To Salvation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buNone/>
            </a:pPr>
            <a:r>
              <a:rPr lang="en-US" sz="4000" dirty="0"/>
              <a:t>A.	Romans 3:23- All have sinned.</a:t>
            </a:r>
          </a:p>
          <a:p>
            <a:pPr marL="0" indent="0">
              <a:buNone/>
            </a:pPr>
            <a:r>
              <a:rPr lang="en-US" sz="4000" dirty="0"/>
              <a:t>B.	Romans 6:23- The wages (results) of sin is death.</a:t>
            </a:r>
          </a:p>
          <a:p>
            <a:pPr marL="0" indent="0">
              <a:buNone/>
            </a:pPr>
            <a:r>
              <a:rPr lang="en-US" sz="4000" dirty="0"/>
              <a:t>C.	Romans 5:8- Jesus Christ died for our sin.</a:t>
            </a:r>
          </a:p>
          <a:p>
            <a:pPr marL="0" indent="0">
              <a:buNone/>
            </a:pPr>
            <a:r>
              <a:rPr lang="en-US" sz="4000" dirty="0"/>
              <a:t>D.	Romans 10:9-10 If we confess and believe we are 	saved. </a:t>
            </a:r>
          </a:p>
          <a:p>
            <a:pPr marL="0" indent="0">
              <a:buNone/>
            </a:pPr>
            <a:r>
              <a:rPr lang="en-US" sz="4000" dirty="0"/>
              <a:t>	 Romans 10:13 Whoever confesses is saved.</a:t>
            </a:r>
          </a:p>
          <a:p>
            <a:pPr marL="0" indent="0">
              <a:buNone/>
            </a:pPr>
            <a:r>
              <a:rPr lang="en-US" sz="4000" dirty="0"/>
              <a:t>E.	Romans 8:1 We are justified (declared righteous) in 	Jesus Christ. </a:t>
            </a:r>
            <a:endParaRPr lang="en-US" sz="4800" dirty="0"/>
          </a:p>
        </p:txBody>
      </p:sp>
    </p:spTree>
    <p:extLst>
      <p:ext uri="{BB962C8B-B14F-4D97-AF65-F5344CB8AC3E}">
        <p14:creationId xmlns:p14="http://schemas.microsoft.com/office/powerpoint/2010/main" val="200272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AEF06-B68B-3C8E-F2ED-E4CAF3524155}"/>
              </a:ext>
            </a:extLst>
          </p:cNvPr>
          <p:cNvSpPr>
            <a:spLocks noGrp="1"/>
          </p:cNvSpPr>
          <p:nvPr>
            <p:ph type="title"/>
          </p:nvPr>
        </p:nvSpPr>
        <p:spPr>
          <a:xfrm>
            <a:off x="0" y="132203"/>
            <a:ext cx="12192000" cy="1707614"/>
          </a:xfrm>
        </p:spPr>
        <p:txBody>
          <a:bodyPr>
            <a:normAutofit/>
          </a:bodyPr>
          <a:lstStyle/>
          <a:p>
            <a:pPr algn="ctr"/>
            <a:r>
              <a:rPr lang="en-US" sz="3600" dirty="0"/>
              <a:t> </a:t>
            </a:r>
            <a:r>
              <a:rPr lang="en-US" sz="3600" dirty="0">
                <a:latin typeface="Amasis MT Pro Medium" panose="02040604050005020304" pitchFamily="18" charset="0"/>
              </a:rPr>
              <a:t>Source: https://www.statista.com/statistics/245491/church-attendance-of-americans/</a:t>
            </a:r>
          </a:p>
        </p:txBody>
      </p:sp>
      <p:pic>
        <p:nvPicPr>
          <p:cNvPr id="6" name="Content Placeholder 5">
            <a:extLst>
              <a:ext uri="{FF2B5EF4-FFF2-40B4-BE49-F238E27FC236}">
                <a16:creationId xmlns:a16="http://schemas.microsoft.com/office/drawing/2014/main" id="{BDEF1F58-F8A7-DFCA-4558-016286D52D42}"/>
              </a:ext>
            </a:extLst>
          </p:cNvPr>
          <p:cNvPicPr>
            <a:picLocks noGrp="1" noChangeAspect="1"/>
          </p:cNvPicPr>
          <p:nvPr>
            <p:ph idx="1"/>
          </p:nvPr>
        </p:nvPicPr>
        <p:blipFill>
          <a:blip r:embed="rId2"/>
          <a:stretch>
            <a:fillRect/>
          </a:stretch>
        </p:blipFill>
        <p:spPr>
          <a:xfrm>
            <a:off x="169156" y="1839817"/>
            <a:ext cx="12022844" cy="4665405"/>
          </a:xfrm>
        </p:spPr>
      </p:pic>
    </p:spTree>
    <p:extLst>
      <p:ext uri="{BB962C8B-B14F-4D97-AF65-F5344CB8AC3E}">
        <p14:creationId xmlns:p14="http://schemas.microsoft.com/office/powerpoint/2010/main" val="277360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1" y="1"/>
            <a:ext cx="12191998" cy="1575954"/>
          </a:xfrm>
        </p:spPr>
        <p:txBody>
          <a:bodyPr anchor="ctr">
            <a:normAutofit/>
          </a:bodyPr>
          <a:lstStyle/>
          <a:p>
            <a:pPr algn="ctr"/>
            <a:r>
              <a:rPr lang="en-US" sz="8800" dirty="0">
                <a:solidFill>
                  <a:srgbClr val="FFFFFF"/>
                </a:solidFill>
              </a:rPr>
              <a:t>All Roads Lead To Christ    </a:t>
            </a:r>
          </a:p>
        </p:txBody>
      </p:sp>
      <p:graphicFrame>
        <p:nvGraphicFramePr>
          <p:cNvPr id="4" name="Content Placeholder 3">
            <a:extLst>
              <a:ext uri="{FF2B5EF4-FFF2-40B4-BE49-F238E27FC236}">
                <a16:creationId xmlns:a16="http://schemas.microsoft.com/office/drawing/2014/main" id="{C7F5F662-52DC-4479-DCBD-376508FE6B55}"/>
              </a:ext>
            </a:extLst>
          </p:cNvPr>
          <p:cNvGraphicFramePr>
            <a:graphicFrameLocks noGrp="1"/>
          </p:cNvGraphicFramePr>
          <p:nvPr>
            <p:ph idx="1"/>
          </p:nvPr>
        </p:nvGraphicFramePr>
        <p:xfrm>
          <a:off x="0" y="1751682"/>
          <a:ext cx="12192000" cy="5106320"/>
        </p:xfrm>
        <a:graphic>
          <a:graphicData uri="http://schemas.openxmlformats.org/drawingml/2006/table">
            <a:tbl>
              <a:tblPr firstRow="1" firstCol="1" bandRow="1">
                <a:tableStyleId>{5C22544A-7EE6-4342-B048-85BDC9FD1C3A}</a:tableStyleId>
              </a:tblPr>
              <a:tblGrid>
                <a:gridCol w="2920518">
                  <a:extLst>
                    <a:ext uri="{9D8B030D-6E8A-4147-A177-3AD203B41FA5}">
                      <a16:colId xmlns:a16="http://schemas.microsoft.com/office/drawing/2014/main" val="3649748679"/>
                    </a:ext>
                  </a:extLst>
                </a:gridCol>
                <a:gridCol w="1442400">
                  <a:extLst>
                    <a:ext uri="{9D8B030D-6E8A-4147-A177-3AD203B41FA5}">
                      <a16:colId xmlns:a16="http://schemas.microsoft.com/office/drawing/2014/main" val="3652673035"/>
                    </a:ext>
                  </a:extLst>
                </a:gridCol>
                <a:gridCol w="2027567">
                  <a:extLst>
                    <a:ext uri="{9D8B030D-6E8A-4147-A177-3AD203B41FA5}">
                      <a16:colId xmlns:a16="http://schemas.microsoft.com/office/drawing/2014/main" val="2145982118"/>
                    </a:ext>
                  </a:extLst>
                </a:gridCol>
                <a:gridCol w="2308750">
                  <a:extLst>
                    <a:ext uri="{9D8B030D-6E8A-4147-A177-3AD203B41FA5}">
                      <a16:colId xmlns:a16="http://schemas.microsoft.com/office/drawing/2014/main" val="1516470745"/>
                    </a:ext>
                  </a:extLst>
                </a:gridCol>
                <a:gridCol w="1685586">
                  <a:extLst>
                    <a:ext uri="{9D8B030D-6E8A-4147-A177-3AD203B41FA5}">
                      <a16:colId xmlns:a16="http://schemas.microsoft.com/office/drawing/2014/main" val="1263608056"/>
                    </a:ext>
                  </a:extLst>
                </a:gridCol>
                <a:gridCol w="1807179">
                  <a:extLst>
                    <a:ext uri="{9D8B030D-6E8A-4147-A177-3AD203B41FA5}">
                      <a16:colId xmlns:a16="http://schemas.microsoft.com/office/drawing/2014/main" val="777784171"/>
                    </a:ext>
                  </a:extLst>
                </a:gridCol>
              </a:tblGrid>
              <a:tr h="1021264">
                <a:tc>
                  <a:txBody>
                    <a:bodyPr/>
                    <a:lstStyle/>
                    <a:p>
                      <a:pPr marL="0" marR="0">
                        <a:lnSpc>
                          <a:spcPct val="107000"/>
                        </a:lnSpc>
                        <a:spcBef>
                          <a:spcPts val="0"/>
                        </a:spcBef>
                        <a:spcAft>
                          <a:spcPts val="0"/>
                        </a:spcAft>
                      </a:pPr>
                      <a:r>
                        <a:rPr lang="en-US" sz="2400" dirty="0">
                          <a:effectLst/>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John Road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Hebrews Road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Revelation Road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 John Road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Isaiah Road</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extLst>
                  <a:ext uri="{0D108BD9-81ED-4DB2-BD59-A6C34878D82A}">
                    <a16:rowId xmlns:a16="http://schemas.microsoft.com/office/drawing/2014/main" val="3726795995"/>
                  </a:ext>
                </a:extLst>
              </a:tr>
              <a:tr h="1021264">
                <a:tc>
                  <a:txBody>
                    <a:bodyPr/>
                    <a:lstStyle/>
                    <a:p>
                      <a:pPr marL="0" marR="0">
                        <a:lnSpc>
                          <a:spcPct val="107000"/>
                        </a:lnSpc>
                        <a:spcBef>
                          <a:spcPts val="0"/>
                        </a:spcBef>
                        <a:spcAft>
                          <a:spcPts val="0"/>
                        </a:spcAft>
                      </a:pPr>
                      <a:r>
                        <a:rPr lang="en-US" sz="2400" dirty="0">
                          <a:effectLst/>
                        </a:rPr>
                        <a:t>Fact of </a:t>
                      </a:r>
                      <a:r>
                        <a:rPr lang="en-US" sz="2400" dirty="0" err="1">
                          <a:effectLst/>
                        </a:rPr>
                        <a:t>Sinnership</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3:18</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10:26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21:8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53:6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extLst>
                  <a:ext uri="{0D108BD9-81ED-4DB2-BD59-A6C34878D82A}">
                    <a16:rowId xmlns:a16="http://schemas.microsoft.com/office/drawing/2014/main" val="3135537000"/>
                  </a:ext>
                </a:extLst>
              </a:tr>
              <a:tr h="1021264">
                <a:tc>
                  <a:txBody>
                    <a:bodyPr/>
                    <a:lstStyle/>
                    <a:p>
                      <a:pPr marL="0" marR="0">
                        <a:lnSpc>
                          <a:spcPct val="107000"/>
                        </a:lnSpc>
                        <a:spcBef>
                          <a:spcPts val="0"/>
                        </a:spcBef>
                        <a:spcAft>
                          <a:spcPts val="0"/>
                        </a:spcAft>
                      </a:pPr>
                      <a:r>
                        <a:rPr lang="en-US" sz="2400">
                          <a:effectLst/>
                        </a:rPr>
                        <a:t>Judgment of Sin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3:36</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10:27-31</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21:8</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5:16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53:12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extLst>
                  <a:ext uri="{0D108BD9-81ED-4DB2-BD59-A6C34878D82A}">
                    <a16:rowId xmlns:a16="http://schemas.microsoft.com/office/drawing/2014/main" val="1164369622"/>
                  </a:ext>
                </a:extLst>
              </a:tr>
              <a:tr h="1021264">
                <a:tc>
                  <a:txBody>
                    <a:bodyPr/>
                    <a:lstStyle/>
                    <a:p>
                      <a:pPr marL="0" marR="0">
                        <a:lnSpc>
                          <a:spcPct val="107000"/>
                        </a:lnSpc>
                        <a:spcBef>
                          <a:spcPts val="0"/>
                        </a:spcBef>
                        <a:spcAft>
                          <a:spcPts val="0"/>
                        </a:spcAft>
                      </a:pPr>
                      <a:r>
                        <a:rPr lang="en-US" sz="2400">
                          <a:effectLst/>
                        </a:rPr>
                        <a:t>Christ Died for our Sin</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3:16</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10:10-12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5:12</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4:9</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53:4-10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extLst>
                  <a:ext uri="{0D108BD9-81ED-4DB2-BD59-A6C34878D82A}">
                    <a16:rowId xmlns:a16="http://schemas.microsoft.com/office/drawing/2014/main" val="1199286433"/>
                  </a:ext>
                </a:extLst>
              </a:tr>
              <a:tr h="1021264">
                <a:tc>
                  <a:txBody>
                    <a:bodyPr/>
                    <a:lstStyle/>
                    <a:p>
                      <a:pPr marL="0" marR="0">
                        <a:lnSpc>
                          <a:spcPct val="107000"/>
                        </a:lnSpc>
                        <a:spcBef>
                          <a:spcPts val="0"/>
                        </a:spcBef>
                        <a:spcAft>
                          <a:spcPts val="0"/>
                        </a:spcAft>
                      </a:pPr>
                      <a:r>
                        <a:rPr lang="en-US" sz="2400">
                          <a:effectLst/>
                        </a:rPr>
                        <a:t>Accept Christ by Faith</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1:12</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11:1</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a:effectLst/>
                        </a:rPr>
                        <a:t>3:20</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4:15</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tc>
                  <a:txBody>
                    <a:bodyPr/>
                    <a:lstStyle/>
                    <a:p>
                      <a:pPr marL="0" marR="0">
                        <a:lnSpc>
                          <a:spcPct val="107000"/>
                        </a:lnSpc>
                        <a:spcBef>
                          <a:spcPts val="0"/>
                        </a:spcBef>
                        <a:spcAft>
                          <a:spcPts val="0"/>
                        </a:spcAft>
                      </a:pPr>
                      <a:r>
                        <a:rPr lang="en-US" sz="2400" dirty="0">
                          <a:effectLst/>
                        </a:rPr>
                        <a:t>55:6-7</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37531" marR="137531" marT="0" marB="0"/>
                </a:tc>
                <a:extLst>
                  <a:ext uri="{0D108BD9-81ED-4DB2-BD59-A6C34878D82A}">
                    <a16:rowId xmlns:a16="http://schemas.microsoft.com/office/drawing/2014/main" val="3904928340"/>
                  </a:ext>
                </a:extLst>
              </a:tr>
            </a:tbl>
          </a:graphicData>
        </a:graphic>
      </p:graphicFrame>
    </p:spTree>
    <p:extLst>
      <p:ext uri="{BB962C8B-B14F-4D97-AF65-F5344CB8AC3E}">
        <p14:creationId xmlns:p14="http://schemas.microsoft.com/office/powerpoint/2010/main" val="494622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Tell Your Story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People may know you, but they may not know your story. Tell your story but make sure Jesus Christ is the main character. </a:t>
            </a:r>
          </a:p>
          <a:p>
            <a:pPr marL="0" indent="0" algn="ctr">
              <a:buNone/>
            </a:pPr>
            <a:r>
              <a:rPr lang="en-US" sz="4800" dirty="0"/>
              <a:t>John 9:13-41</a:t>
            </a:r>
          </a:p>
        </p:txBody>
      </p:sp>
    </p:spTree>
    <p:extLst>
      <p:ext uri="{BB962C8B-B14F-4D97-AF65-F5344CB8AC3E}">
        <p14:creationId xmlns:p14="http://schemas.microsoft.com/office/powerpoint/2010/main" val="1673463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Incorporate Your Story</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Luke 24:27</a:t>
            </a:r>
          </a:p>
          <a:p>
            <a:pPr marL="0" indent="0" algn="ctr">
              <a:buNone/>
            </a:pPr>
            <a:r>
              <a:rPr lang="en-US" sz="4800" dirty="0"/>
              <a:t>And beginning at Moses and all the Prophets, He expounded to them in all the Scriptures the things concerning </a:t>
            </a:r>
            <a:r>
              <a:rPr lang="en-US" sz="4800" b="1" u="sng" dirty="0"/>
              <a:t>Himself</a:t>
            </a:r>
            <a:r>
              <a:rPr lang="en-US" sz="4800" dirty="0"/>
              <a:t>.</a:t>
            </a:r>
          </a:p>
        </p:txBody>
      </p:sp>
    </p:spTree>
    <p:extLst>
      <p:ext uri="{BB962C8B-B14F-4D97-AF65-F5344CB8AC3E}">
        <p14:creationId xmlns:p14="http://schemas.microsoft.com/office/powerpoint/2010/main" val="4191312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6600" dirty="0">
                <a:solidFill>
                  <a:srgbClr val="FFFFFF"/>
                </a:solidFill>
              </a:rPr>
              <a:t>Contact Information  </a:t>
            </a:r>
          </a:p>
        </p:txBody>
      </p:sp>
      <p:sp>
        <p:nvSpPr>
          <p:cNvPr id="4" name="Content Placeholder 3">
            <a:extLst>
              <a:ext uri="{FF2B5EF4-FFF2-40B4-BE49-F238E27FC236}">
                <a16:creationId xmlns:a16="http://schemas.microsoft.com/office/drawing/2014/main" id="{AD0ABB50-8A97-33C5-2306-5097AC9A3DA0}"/>
              </a:ext>
            </a:extLst>
          </p:cNvPr>
          <p:cNvSpPr>
            <a:spLocks noGrp="1"/>
          </p:cNvSpPr>
          <p:nvPr>
            <p:ph idx="1"/>
          </p:nvPr>
        </p:nvSpPr>
        <p:spPr/>
        <p:txBody>
          <a:bodyPr>
            <a:normAutofit/>
          </a:bodyPr>
          <a:lstStyle/>
          <a:p>
            <a:pPr marL="0" indent="0" algn="ctr">
              <a:buNone/>
            </a:pPr>
            <a:r>
              <a:rPr lang="en-US" sz="4800" dirty="0"/>
              <a:t>Pastor Delmus L. Gillis </a:t>
            </a:r>
          </a:p>
          <a:p>
            <a:pPr marL="0" indent="0" algn="ctr">
              <a:buNone/>
            </a:pPr>
            <a:r>
              <a:rPr lang="en-US" sz="4800" dirty="0"/>
              <a:t>Western Region Director</a:t>
            </a:r>
          </a:p>
          <a:p>
            <a:pPr marL="0" indent="0" algn="ctr">
              <a:buNone/>
            </a:pPr>
            <a:r>
              <a:rPr lang="en-US" sz="4800" dirty="0"/>
              <a:t>NBCUSA Inc. Department of Evangelism</a:t>
            </a:r>
          </a:p>
          <a:p>
            <a:pPr marL="0" indent="0" algn="ctr">
              <a:buNone/>
            </a:pPr>
            <a:r>
              <a:rPr lang="en-US" sz="4800" dirty="0"/>
              <a:t>575-218-4580</a:t>
            </a:r>
          </a:p>
          <a:p>
            <a:pPr marL="0" indent="0" algn="ctr">
              <a:buNone/>
            </a:pPr>
            <a:r>
              <a:rPr lang="en-US" sz="4800" dirty="0">
                <a:hlinkClick r:id="rId2"/>
              </a:rPr>
              <a:t>pastorgillisbbc@yahoo.com</a:t>
            </a:r>
            <a:r>
              <a:rPr lang="en-US" sz="4800" dirty="0"/>
              <a:t>  </a:t>
            </a:r>
          </a:p>
        </p:txBody>
      </p:sp>
    </p:spTree>
    <p:extLst>
      <p:ext uri="{BB962C8B-B14F-4D97-AF65-F5344CB8AC3E}">
        <p14:creationId xmlns:p14="http://schemas.microsoft.com/office/powerpoint/2010/main" val="2942316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Yellow question mark">
            <a:extLst>
              <a:ext uri="{FF2B5EF4-FFF2-40B4-BE49-F238E27FC236}">
                <a16:creationId xmlns:a16="http://schemas.microsoft.com/office/drawing/2014/main" id="{6FF9C6FB-5697-0A9A-425B-FA3E83A3C164}"/>
              </a:ext>
            </a:extLst>
          </p:cNvPr>
          <p:cNvPicPr>
            <a:picLocks noChangeAspect="1"/>
          </p:cNvPicPr>
          <p:nvPr/>
        </p:nvPicPr>
        <p:blipFill rotWithShape="1">
          <a:blip r:embed="rId2"/>
          <a:srcRect b="6250"/>
          <a:stretch/>
        </p:blipFill>
        <p:spPr>
          <a:xfrm>
            <a:off x="-3047" y="10"/>
            <a:ext cx="12191999" cy="6857990"/>
          </a:xfrm>
          <a:prstGeom prst="rect">
            <a:avLst/>
          </a:prstGeom>
        </p:spPr>
      </p:pic>
      <p:sp>
        <p:nvSpPr>
          <p:cNvPr id="24" name="Rectangle 2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a:solidFill>
                  <a:srgbClr val="FFFFFF"/>
                </a:solidFill>
              </a:rPr>
              <a:t>Questions?</a:t>
            </a:r>
          </a:p>
        </p:txBody>
      </p:sp>
    </p:spTree>
    <p:extLst>
      <p:ext uri="{BB962C8B-B14F-4D97-AF65-F5344CB8AC3E}">
        <p14:creationId xmlns:p14="http://schemas.microsoft.com/office/powerpoint/2010/main" val="2186461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85D6-E2B7-852E-2BBC-9FF691D7399B}"/>
              </a:ext>
            </a:extLst>
          </p:cNvPr>
          <p:cNvSpPr>
            <a:spLocks noGrp="1"/>
          </p:cNvSpPr>
          <p:nvPr>
            <p:ph type="title"/>
          </p:nvPr>
        </p:nvSpPr>
        <p:spPr>
          <a:xfrm>
            <a:off x="838200" y="1"/>
            <a:ext cx="10515600" cy="1079652"/>
          </a:xfrm>
        </p:spPr>
        <p:txBody>
          <a:bodyPr>
            <a:normAutofit fontScale="90000"/>
          </a:bodyPr>
          <a:lstStyle/>
          <a:p>
            <a:pPr algn="ctr"/>
            <a:br>
              <a:rPr lang="en-US" dirty="0">
                <a:latin typeface="Amasis MT Pro Medium" panose="02040604050005020304" pitchFamily="18" charset="0"/>
              </a:rPr>
            </a:br>
            <a:r>
              <a:rPr lang="en-US" dirty="0">
                <a:latin typeface="Amasis MT Pro Medium" panose="02040604050005020304" pitchFamily="18" charset="0"/>
              </a:rPr>
              <a:t>Source: https://www.barna.com/research/state-of-the-bible-2019/</a:t>
            </a:r>
          </a:p>
        </p:txBody>
      </p:sp>
      <p:pic>
        <p:nvPicPr>
          <p:cNvPr id="6" name="Content Placeholder 5">
            <a:extLst>
              <a:ext uri="{FF2B5EF4-FFF2-40B4-BE49-F238E27FC236}">
                <a16:creationId xmlns:a16="http://schemas.microsoft.com/office/drawing/2014/main" id="{9D902DF9-5B3B-BC15-90E5-ABBCD79EEF19}"/>
              </a:ext>
            </a:extLst>
          </p:cNvPr>
          <p:cNvPicPr>
            <a:picLocks noGrp="1" noChangeAspect="1"/>
          </p:cNvPicPr>
          <p:nvPr>
            <p:ph idx="1"/>
          </p:nvPr>
        </p:nvPicPr>
        <p:blipFill>
          <a:blip r:embed="rId2"/>
          <a:stretch>
            <a:fillRect/>
          </a:stretch>
        </p:blipFill>
        <p:spPr>
          <a:xfrm>
            <a:off x="0" y="1685580"/>
            <a:ext cx="12192000" cy="5172419"/>
          </a:xfrm>
          <a:prstGeom prst="rect">
            <a:avLst/>
          </a:prstGeom>
        </p:spPr>
      </p:pic>
    </p:spTree>
    <p:extLst>
      <p:ext uri="{BB962C8B-B14F-4D97-AF65-F5344CB8AC3E}">
        <p14:creationId xmlns:p14="http://schemas.microsoft.com/office/powerpoint/2010/main" val="417543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371599" y="2318197"/>
            <a:ext cx="9724031" cy="3683358"/>
          </a:xfrm>
        </p:spPr>
        <p:txBody>
          <a:bodyPr anchor="ctr">
            <a:normAutofit fontScale="92500" lnSpcReduction="20000"/>
          </a:bodyPr>
          <a:lstStyle/>
          <a:p>
            <a:pPr marL="0" indent="0">
              <a:buNone/>
            </a:pPr>
            <a:r>
              <a:rPr lang="en-US" sz="5200" dirty="0"/>
              <a:t>The proclamation of the good news of salvation in Jesus Christ with a view to bringing about the reconciliation of the sinner to God the Father through the regenerating power of the Holy Spirit. </a:t>
            </a:r>
            <a:r>
              <a:rPr lang="en-US" sz="5200" i="1" dirty="0"/>
              <a:t>Evangelical Dictionary of Theology </a:t>
            </a:r>
          </a:p>
          <a:p>
            <a:endParaRPr lang="en-US" sz="2000" dirty="0"/>
          </a:p>
        </p:txBody>
      </p:sp>
    </p:spTree>
    <p:extLst>
      <p:ext uri="{BB962C8B-B14F-4D97-AF65-F5344CB8AC3E}">
        <p14:creationId xmlns:p14="http://schemas.microsoft.com/office/powerpoint/2010/main" val="3713881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400" dirty="0"/>
              <a:t>Evangelism is an act of communication with a view to conversion. </a:t>
            </a:r>
          </a:p>
          <a:p>
            <a:pPr marL="0" indent="0" algn="ctr">
              <a:buNone/>
            </a:pPr>
            <a:r>
              <a:rPr lang="en-US" sz="4400" i="1" dirty="0"/>
              <a:t>J. I. Packer</a:t>
            </a:r>
          </a:p>
          <a:p>
            <a:endParaRPr lang="en-US" sz="4400" dirty="0"/>
          </a:p>
          <a:p>
            <a:endParaRPr lang="en-US" sz="2000" dirty="0"/>
          </a:p>
        </p:txBody>
      </p:sp>
    </p:spTree>
    <p:extLst>
      <p:ext uri="{BB962C8B-B14F-4D97-AF65-F5344CB8AC3E}">
        <p14:creationId xmlns:p14="http://schemas.microsoft.com/office/powerpoint/2010/main" val="3354258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Evangelism is one “loved-soul” telling another “loved-soul” where to find the Lover.  </a:t>
            </a:r>
          </a:p>
          <a:p>
            <a:pPr marL="0" indent="0" algn="ctr">
              <a:buNone/>
            </a:pPr>
            <a:r>
              <a:rPr lang="en-US" sz="4800" i="1" dirty="0"/>
              <a:t>Dr. LeRoy Hill, Jr.</a:t>
            </a:r>
          </a:p>
          <a:p>
            <a:pPr marL="0" indent="0">
              <a:buNone/>
            </a:pPr>
            <a:endParaRPr lang="en-US" sz="2000" dirty="0"/>
          </a:p>
        </p:txBody>
      </p:sp>
    </p:spTree>
    <p:extLst>
      <p:ext uri="{BB962C8B-B14F-4D97-AF65-F5344CB8AC3E}">
        <p14:creationId xmlns:p14="http://schemas.microsoft.com/office/powerpoint/2010/main" val="104244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People are not won to Christ by arguments or debating. What will win them over is when we demonstrate the love of God. </a:t>
            </a:r>
          </a:p>
          <a:p>
            <a:pPr marL="0" indent="0" algn="ctr">
              <a:buNone/>
            </a:pPr>
            <a:r>
              <a:rPr lang="en-US" sz="4800" i="1" dirty="0"/>
              <a:t>Dr. John Jenkins </a:t>
            </a:r>
          </a:p>
        </p:txBody>
      </p:sp>
    </p:spTree>
    <p:extLst>
      <p:ext uri="{BB962C8B-B14F-4D97-AF65-F5344CB8AC3E}">
        <p14:creationId xmlns:p14="http://schemas.microsoft.com/office/powerpoint/2010/main" val="343362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Definitions of Evangelism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5400" b="0" i="0" dirty="0">
                <a:solidFill>
                  <a:srgbClr val="000000"/>
                </a:solidFill>
                <a:effectLst/>
                <a:latin typeface="system-ui"/>
              </a:rPr>
              <a:t>John 13:35</a:t>
            </a:r>
          </a:p>
          <a:p>
            <a:pPr marL="0" indent="0" algn="ctr">
              <a:buNone/>
            </a:pPr>
            <a:r>
              <a:rPr lang="en-US" sz="5400" b="0" i="0" dirty="0">
                <a:solidFill>
                  <a:srgbClr val="000000"/>
                </a:solidFill>
                <a:effectLst/>
                <a:latin typeface="system-ui"/>
              </a:rPr>
              <a:t> “By this all will know that you are My disciples, if you have love for one another.”</a:t>
            </a:r>
            <a:endParaRPr lang="en-US" sz="5400" i="1" dirty="0"/>
          </a:p>
        </p:txBody>
      </p:sp>
    </p:spTree>
    <p:extLst>
      <p:ext uri="{BB962C8B-B14F-4D97-AF65-F5344CB8AC3E}">
        <p14:creationId xmlns:p14="http://schemas.microsoft.com/office/powerpoint/2010/main" val="264823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97BBD2-578F-D018-D48F-C8BE83A20BCA}"/>
              </a:ext>
            </a:extLst>
          </p:cNvPr>
          <p:cNvSpPr>
            <a:spLocks noGrp="1"/>
          </p:cNvSpPr>
          <p:nvPr>
            <p:ph type="title"/>
          </p:nvPr>
        </p:nvSpPr>
        <p:spPr>
          <a:xfrm>
            <a:off x="0" y="0"/>
            <a:ext cx="12191995" cy="1590741"/>
          </a:xfrm>
        </p:spPr>
        <p:txBody>
          <a:bodyPr>
            <a:normAutofit/>
          </a:bodyPr>
          <a:lstStyle/>
          <a:p>
            <a:pPr algn="ctr"/>
            <a:r>
              <a:rPr lang="en-US" sz="8800" dirty="0">
                <a:solidFill>
                  <a:srgbClr val="FFFFFF"/>
                </a:solidFill>
              </a:rPr>
              <a:t>The Great Commission  </a:t>
            </a:r>
          </a:p>
        </p:txBody>
      </p:sp>
      <p:sp>
        <p:nvSpPr>
          <p:cNvPr id="3" name="Content Placeholder 2">
            <a:extLst>
              <a:ext uri="{FF2B5EF4-FFF2-40B4-BE49-F238E27FC236}">
                <a16:creationId xmlns:a16="http://schemas.microsoft.com/office/drawing/2014/main" id="{B4D75F7E-3570-F36A-FE1C-F49B199E40E9}"/>
              </a:ext>
            </a:extLst>
          </p:cNvPr>
          <p:cNvSpPr>
            <a:spLocks noGrp="1"/>
          </p:cNvSpPr>
          <p:nvPr>
            <p:ph idx="1"/>
          </p:nvPr>
        </p:nvSpPr>
        <p:spPr>
          <a:xfrm>
            <a:off x="1" y="1597432"/>
            <a:ext cx="12191994" cy="5260568"/>
          </a:xfrm>
        </p:spPr>
        <p:txBody>
          <a:bodyPr anchor="ctr">
            <a:normAutofit/>
          </a:bodyPr>
          <a:lstStyle/>
          <a:p>
            <a:pPr marL="0" indent="0" algn="ctr">
              <a:buNone/>
            </a:pPr>
            <a:r>
              <a:rPr lang="en-US" sz="4800" dirty="0"/>
              <a:t>The basis of evangelism is introducing lost people to the person and ministry of the Lord Jesus Christ. Matthew 28:19-20 records Jesus’ evangelistic ministry and mission for His Church.</a:t>
            </a:r>
          </a:p>
          <a:p>
            <a:pPr marL="0" indent="0" algn="ctr">
              <a:buNone/>
            </a:pPr>
            <a:endParaRPr lang="en-US" sz="4800" dirty="0"/>
          </a:p>
        </p:txBody>
      </p:sp>
    </p:spTree>
    <p:extLst>
      <p:ext uri="{BB962C8B-B14F-4D97-AF65-F5344CB8AC3E}">
        <p14:creationId xmlns:p14="http://schemas.microsoft.com/office/powerpoint/2010/main" val="2262703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TM04033927[[fn=Main Event]]</Template>
  <TotalTime>282</TotalTime>
  <Words>822</Words>
  <Application>Microsoft Office PowerPoint</Application>
  <PresentationFormat>Widescreen</PresentationFormat>
  <Paragraphs>115</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Amasis MT Pro Medium</vt:lpstr>
      <vt:lpstr>Arial</vt:lpstr>
      <vt:lpstr>Calibri</vt:lpstr>
      <vt:lpstr>Calibri Light</vt:lpstr>
      <vt:lpstr>system-ui</vt:lpstr>
      <vt:lpstr>Wingdings</vt:lpstr>
      <vt:lpstr>Office Theme</vt:lpstr>
      <vt:lpstr>National Baptist Convention Department of Evangelism </vt:lpstr>
      <vt:lpstr> Source: https://www.statista.com/statistics/245491/church-attendance-of-americans/</vt:lpstr>
      <vt:lpstr> Source: https://www.barna.com/research/state-of-the-bible-2019/</vt:lpstr>
      <vt:lpstr>Definitions of Evangelism </vt:lpstr>
      <vt:lpstr>Definitions of Evangelism </vt:lpstr>
      <vt:lpstr>Definitions of Evangelism </vt:lpstr>
      <vt:lpstr>Definitions of Evangelism </vt:lpstr>
      <vt:lpstr>Definitions of Evangelism </vt:lpstr>
      <vt:lpstr>The Great Commission  </vt:lpstr>
      <vt:lpstr>The Great Commission  </vt:lpstr>
      <vt:lpstr>The Great Commission  </vt:lpstr>
      <vt:lpstr>The Message   </vt:lpstr>
      <vt:lpstr>The Message   </vt:lpstr>
      <vt:lpstr>The Message   </vt:lpstr>
      <vt:lpstr>The Message   </vt:lpstr>
      <vt:lpstr>FRANgelism </vt:lpstr>
      <vt:lpstr>Evangelism In Your Context</vt:lpstr>
      <vt:lpstr>Evangelism In Your Context</vt:lpstr>
      <vt:lpstr>Romans Road To Salvation   </vt:lpstr>
      <vt:lpstr>All Roads Lead To Christ    </vt:lpstr>
      <vt:lpstr>Tell Your Story </vt:lpstr>
      <vt:lpstr>Incorporate Your Story</vt:lpstr>
      <vt:lpstr>Contact Information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Baptist Convention Department of Evangelism </dc:title>
  <dc:creator>Delmus Gillis</dc:creator>
  <cp:lastModifiedBy>Delmus Gillis</cp:lastModifiedBy>
  <cp:revision>3</cp:revision>
  <cp:lastPrinted>2023-10-05T16:51:51Z</cp:lastPrinted>
  <dcterms:created xsi:type="dcterms:W3CDTF">2022-10-11T21:01:57Z</dcterms:created>
  <dcterms:modified xsi:type="dcterms:W3CDTF">2023-10-05T17:43:18Z</dcterms:modified>
</cp:coreProperties>
</file>